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0" autoAdjust="0"/>
    <p:restoredTop sz="86409" autoAdjust="0"/>
  </p:normalViewPr>
  <p:slideViewPr>
    <p:cSldViewPr>
      <p:cViewPr varScale="1">
        <p:scale>
          <a:sx n="79" d="100"/>
          <a:sy n="79" d="100"/>
        </p:scale>
        <p:origin x="648" y="96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114" y="215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Safety:</a:t>
            </a:r>
            <a:r>
              <a:rPr lang="en-US" sz="1600" baseline="0" dirty="0" smtClean="0"/>
              <a:t> </a:t>
            </a:r>
            <a:r>
              <a:rPr lang="en-US" sz="1600" dirty="0" smtClean="0"/>
              <a:t>Incidents </a:t>
            </a:r>
            <a:r>
              <a:rPr lang="en-US" sz="1600" dirty="0"/>
              <a:t>per 1000 hours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Incidents per 1000 hours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50-4075-8A64-C7F9F4959F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314368"/>
        <c:axId val="80315904"/>
      </c:barChart>
      <c:catAx>
        <c:axId val="80314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0315904"/>
        <c:crosses val="autoZero"/>
        <c:auto val="1"/>
        <c:lblAlgn val="ctr"/>
        <c:lblOffset val="100"/>
        <c:noMultiLvlLbl val="0"/>
      </c:catAx>
      <c:valAx>
        <c:axId val="8031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031436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dirty="0"/>
              <a:t>On-time arrivals (%): </a:t>
            </a:r>
            <a:r>
              <a:rPr lang="en-US" dirty="0" smtClean="0"/>
              <a:t>2015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On-time arrivals (%): 2006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0.89</c:v>
                </c:pt>
                <c:pt idx="2">
                  <c:v>0.74000000000000044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9A-483A-AB21-3FF7CC609C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571264"/>
        <c:axId val="82573184"/>
      </c:barChart>
      <c:catAx>
        <c:axId val="82571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2573184"/>
        <c:crosses val="autoZero"/>
        <c:auto val="1"/>
        <c:lblAlgn val="ctr"/>
        <c:lblOffset val="100"/>
        <c:noMultiLvlLbl val="0"/>
      </c:catAx>
      <c:valAx>
        <c:axId val="825731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2571264"/>
        <c:crosses val="autoZero"/>
        <c:crossBetween val="between"/>
      </c:valAx>
    </c:plotArea>
    <c:plotVisOnly val="1"/>
    <c:dispBlanksAs val="gap"/>
    <c:showDLblsOverMax val="0"/>
  </c:chart>
  <c:spPr>
    <a:ln>
      <a:solidFill>
        <a:prstClr val="black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1/7/2016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1/7/2016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 Yonder has been voted “Number One Air Charter” in Executive Traveler magazine’s annual Reader’s Poll for the last three years.</a:t>
            </a:r>
          </a:p>
          <a:p>
            <a:endParaRPr lang="en-US" dirty="0" smtClean="0"/>
          </a:p>
          <a:p>
            <a:r>
              <a:rPr lang="en-US" dirty="0" smtClean="0"/>
              <a:t>Blue Yonder now has operating privileges</a:t>
            </a:r>
            <a:r>
              <a:rPr lang="en-US" baseline="0" dirty="0" smtClean="0"/>
              <a:t> in 65 countries.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Every plane in our fleet is less than five years old.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earned the industry’s highest safety rating every year since 1998.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02FC-CB45-4094-988E-7413126A79F4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8B3D-4C6D-498E-9FD2-4E7542CD745A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7659-B1DA-43F0-AF2D-BFE0EE7FBF36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103F-A177-4E4D-8C52-005EF7BA896B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-Column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70A-4483-418F-965E-837C148E2B75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62EA5-AD75-4BE0-9BE2-C80A74939A17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23531-6E90-444F-9495-13A3261A7AD3}" type="datetime1">
              <a:rPr lang="en-US" smtClean="0"/>
              <a:pPr/>
              <a:t>1/7/2016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199C5D3C-17C3-4FEE-8BB4-39CFCF2CE4B3}" type="datetime1">
              <a:rPr lang="en-US" smtClean="0"/>
              <a:pPr/>
              <a:t>1/7/2016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r>
              <a:rPr lang="en-US" sz="1000" smtClean="0"/>
              <a:t>Blue Yonder Airlines</a:t>
            </a: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>
        <a:buChar char="•"/>
        <a:defRPr sz="2800">
          <a:latin typeface="+mn-lt"/>
        </a:defRPr>
      </a:lvl1pPr>
      <a:lvl2pPr marL="742950" indent="-285750">
        <a:buChar char="–"/>
        <a:defRPr sz="2400">
          <a:latin typeface="+mn-lt"/>
        </a:defRPr>
      </a:lvl2pPr>
      <a:lvl3pPr marL="1143000" indent="-228600">
        <a:buChar char="•"/>
        <a:defRPr sz="2400">
          <a:latin typeface="+mn-lt"/>
        </a:defRPr>
      </a:lvl3pPr>
      <a:lvl4pPr marL="1600200" indent="-228600">
        <a:buChar char="–"/>
        <a:defRPr sz="2000">
          <a:latin typeface="+mn-lt"/>
        </a:defRPr>
      </a:lvl4pPr>
      <a:lvl5pPr marL="2057400" indent="-228600">
        <a:buChar char="»"/>
        <a:defRPr sz="2000">
          <a:latin typeface="+mn-lt"/>
        </a:defRPr>
      </a:lvl5pPr>
      <a:lvl6pPr marL="2514600" indent="-228600">
        <a:buChar char="•"/>
        <a:defRPr sz="2000"/>
      </a:lvl6pPr>
      <a:lvl7pPr marL="2971800" indent="-228600">
        <a:buChar char="•"/>
        <a:defRPr sz="2000"/>
      </a:lvl7pPr>
      <a:lvl8pPr marL="3429000" indent="-228600">
        <a:buChar char="•"/>
        <a:defRPr sz="2000"/>
      </a:lvl8pPr>
      <a:lvl9pPr marL="3886200" indent="-228600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/>
      <a:lvl2pPr marL="457200"/>
      <a:lvl3pPr marL="914400"/>
      <a:lvl4pPr marL="1371600"/>
      <a:lvl5pPr marL="1828800"/>
      <a:lvl6pPr marL="2286000"/>
      <a:lvl7pPr marL="2743200"/>
      <a:lvl8pPr marL="3200400"/>
      <a:lvl9pPr marL="3657600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“Off we go!”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Blue Yonder Airlines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leading adventure charter airline in the US!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Dozens of exciting and exotic destinations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new fleet of luxurious private jets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industry’s best safety record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On time, every time…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guaranteed!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Blue Yonder Airlines</a:t>
            </a:r>
            <a:endParaRPr lang="en-US" dirty="0"/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 rot="21039533">
            <a:off x="497192" y="4063307"/>
            <a:ext cx="7953375" cy="1682750"/>
            <a:chOff x="236" y="2671"/>
            <a:chExt cx="5010" cy="1060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6" y="2671"/>
              <a:ext cx="5010" cy="1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36" y="2684"/>
              <a:ext cx="5005" cy="1047"/>
            </a:xfrm>
            <a:custGeom>
              <a:avLst/>
              <a:gdLst/>
              <a:ahLst/>
              <a:cxnLst>
                <a:cxn ang="0">
                  <a:pos x="1085" y="493"/>
                </a:cxn>
                <a:cxn ang="0">
                  <a:pos x="1173" y="468"/>
                </a:cxn>
                <a:cxn ang="0">
                  <a:pos x="1264" y="448"/>
                </a:cxn>
                <a:cxn ang="0">
                  <a:pos x="1350" y="430"/>
                </a:cxn>
                <a:cxn ang="0">
                  <a:pos x="1423" y="438"/>
                </a:cxn>
                <a:cxn ang="0">
                  <a:pos x="1456" y="488"/>
                </a:cxn>
                <a:cxn ang="0">
                  <a:pos x="1738" y="480"/>
                </a:cxn>
                <a:cxn ang="0">
                  <a:pos x="3491" y="85"/>
                </a:cxn>
                <a:cxn ang="0">
                  <a:pos x="4175" y="0"/>
                </a:cxn>
                <a:cxn ang="0">
                  <a:pos x="4505" y="131"/>
                </a:cxn>
                <a:cxn ang="0">
                  <a:pos x="4904" y="261"/>
                </a:cxn>
                <a:cxn ang="0">
                  <a:pos x="4960" y="284"/>
                </a:cxn>
                <a:cxn ang="0">
                  <a:pos x="4990" y="304"/>
                </a:cxn>
                <a:cxn ang="0">
                  <a:pos x="5002" y="332"/>
                </a:cxn>
                <a:cxn ang="0">
                  <a:pos x="5002" y="370"/>
                </a:cxn>
                <a:cxn ang="0">
                  <a:pos x="4977" y="413"/>
                </a:cxn>
                <a:cxn ang="0">
                  <a:pos x="4924" y="450"/>
                </a:cxn>
                <a:cxn ang="0">
                  <a:pos x="4849" y="488"/>
                </a:cxn>
                <a:cxn ang="0">
                  <a:pos x="4755" y="523"/>
                </a:cxn>
                <a:cxn ang="0">
                  <a:pos x="4642" y="559"/>
                </a:cxn>
                <a:cxn ang="0">
                  <a:pos x="4516" y="589"/>
                </a:cxn>
                <a:cxn ang="0">
                  <a:pos x="4382" y="619"/>
                </a:cxn>
                <a:cxn ang="0">
                  <a:pos x="4241" y="647"/>
                </a:cxn>
                <a:cxn ang="0">
                  <a:pos x="4097" y="672"/>
                </a:cxn>
                <a:cxn ang="0">
                  <a:pos x="3953" y="695"/>
                </a:cxn>
                <a:cxn ang="0">
                  <a:pos x="3812" y="715"/>
                </a:cxn>
                <a:cxn ang="0">
                  <a:pos x="3681" y="732"/>
                </a:cxn>
                <a:cxn ang="0">
                  <a:pos x="3557" y="747"/>
                </a:cxn>
                <a:cxn ang="0">
                  <a:pos x="3451" y="762"/>
                </a:cxn>
                <a:cxn ang="0">
                  <a:pos x="3360" y="773"/>
                </a:cxn>
                <a:cxn ang="0">
                  <a:pos x="3290" y="780"/>
                </a:cxn>
                <a:cxn ang="0">
                  <a:pos x="3189" y="830"/>
                </a:cxn>
                <a:cxn ang="0">
                  <a:pos x="3214" y="846"/>
                </a:cxn>
                <a:cxn ang="0">
                  <a:pos x="3539" y="934"/>
                </a:cxn>
                <a:cxn ang="0">
                  <a:pos x="3085" y="979"/>
                </a:cxn>
                <a:cxn ang="0">
                  <a:pos x="2780" y="1014"/>
                </a:cxn>
                <a:cxn ang="0">
                  <a:pos x="2664" y="1007"/>
                </a:cxn>
                <a:cxn ang="0">
                  <a:pos x="2540" y="1022"/>
                </a:cxn>
                <a:cxn ang="0">
                  <a:pos x="2144" y="1032"/>
                </a:cxn>
                <a:cxn ang="0">
                  <a:pos x="1655" y="1047"/>
                </a:cxn>
                <a:cxn ang="0">
                  <a:pos x="1541" y="1044"/>
                </a:cxn>
                <a:cxn ang="0">
                  <a:pos x="1428" y="1039"/>
                </a:cxn>
                <a:cxn ang="0">
                  <a:pos x="1317" y="1032"/>
                </a:cxn>
                <a:cxn ang="0">
                  <a:pos x="1206" y="1022"/>
                </a:cxn>
                <a:cxn ang="0">
                  <a:pos x="1095" y="1012"/>
                </a:cxn>
                <a:cxn ang="0">
                  <a:pos x="981" y="999"/>
                </a:cxn>
                <a:cxn ang="0">
                  <a:pos x="868" y="987"/>
                </a:cxn>
                <a:cxn ang="0">
                  <a:pos x="749" y="858"/>
                </a:cxn>
                <a:cxn ang="0">
                  <a:pos x="0" y="571"/>
                </a:cxn>
                <a:cxn ang="0">
                  <a:pos x="305" y="531"/>
                </a:cxn>
                <a:cxn ang="0">
                  <a:pos x="563" y="327"/>
                </a:cxn>
                <a:cxn ang="0">
                  <a:pos x="93" y="219"/>
                </a:cxn>
                <a:cxn ang="0">
                  <a:pos x="749" y="204"/>
                </a:cxn>
                <a:cxn ang="0">
                  <a:pos x="1042" y="508"/>
                </a:cxn>
              </a:cxnLst>
              <a:rect l="0" t="0" r="r" b="b"/>
              <a:pathLst>
                <a:path w="5005" h="1047">
                  <a:moveTo>
                    <a:pt x="1042" y="508"/>
                  </a:moveTo>
                  <a:lnTo>
                    <a:pt x="1085" y="493"/>
                  </a:lnTo>
                  <a:lnTo>
                    <a:pt x="1130" y="480"/>
                  </a:lnTo>
                  <a:lnTo>
                    <a:pt x="1173" y="468"/>
                  </a:lnTo>
                  <a:lnTo>
                    <a:pt x="1218" y="455"/>
                  </a:lnTo>
                  <a:lnTo>
                    <a:pt x="1264" y="448"/>
                  </a:lnTo>
                  <a:lnTo>
                    <a:pt x="1307" y="438"/>
                  </a:lnTo>
                  <a:lnTo>
                    <a:pt x="1350" y="430"/>
                  </a:lnTo>
                  <a:lnTo>
                    <a:pt x="1390" y="425"/>
                  </a:lnTo>
                  <a:lnTo>
                    <a:pt x="1423" y="438"/>
                  </a:lnTo>
                  <a:lnTo>
                    <a:pt x="1443" y="458"/>
                  </a:lnTo>
                  <a:lnTo>
                    <a:pt x="1456" y="488"/>
                  </a:lnTo>
                  <a:lnTo>
                    <a:pt x="1461" y="536"/>
                  </a:lnTo>
                  <a:lnTo>
                    <a:pt x="1738" y="480"/>
                  </a:lnTo>
                  <a:lnTo>
                    <a:pt x="2856" y="231"/>
                  </a:lnTo>
                  <a:lnTo>
                    <a:pt x="3491" y="85"/>
                  </a:lnTo>
                  <a:lnTo>
                    <a:pt x="3781" y="27"/>
                  </a:lnTo>
                  <a:lnTo>
                    <a:pt x="4175" y="0"/>
                  </a:lnTo>
                  <a:lnTo>
                    <a:pt x="4389" y="30"/>
                  </a:lnTo>
                  <a:lnTo>
                    <a:pt x="4505" y="131"/>
                  </a:lnTo>
                  <a:lnTo>
                    <a:pt x="4725" y="193"/>
                  </a:lnTo>
                  <a:lnTo>
                    <a:pt x="4904" y="261"/>
                  </a:lnTo>
                  <a:lnTo>
                    <a:pt x="4934" y="272"/>
                  </a:lnTo>
                  <a:lnTo>
                    <a:pt x="4960" y="284"/>
                  </a:lnTo>
                  <a:lnTo>
                    <a:pt x="4977" y="294"/>
                  </a:lnTo>
                  <a:lnTo>
                    <a:pt x="4990" y="304"/>
                  </a:lnTo>
                  <a:lnTo>
                    <a:pt x="4997" y="317"/>
                  </a:lnTo>
                  <a:lnTo>
                    <a:pt x="5002" y="332"/>
                  </a:lnTo>
                  <a:lnTo>
                    <a:pt x="5005" y="350"/>
                  </a:lnTo>
                  <a:lnTo>
                    <a:pt x="5002" y="370"/>
                  </a:lnTo>
                  <a:lnTo>
                    <a:pt x="4992" y="390"/>
                  </a:lnTo>
                  <a:lnTo>
                    <a:pt x="4977" y="413"/>
                  </a:lnTo>
                  <a:lnTo>
                    <a:pt x="4955" y="430"/>
                  </a:lnTo>
                  <a:lnTo>
                    <a:pt x="4924" y="450"/>
                  </a:lnTo>
                  <a:lnTo>
                    <a:pt x="4889" y="470"/>
                  </a:lnTo>
                  <a:lnTo>
                    <a:pt x="4849" y="488"/>
                  </a:lnTo>
                  <a:lnTo>
                    <a:pt x="4803" y="506"/>
                  </a:lnTo>
                  <a:lnTo>
                    <a:pt x="4755" y="523"/>
                  </a:lnTo>
                  <a:lnTo>
                    <a:pt x="4700" y="541"/>
                  </a:lnTo>
                  <a:lnTo>
                    <a:pt x="4642" y="559"/>
                  </a:lnTo>
                  <a:lnTo>
                    <a:pt x="4581" y="574"/>
                  </a:lnTo>
                  <a:lnTo>
                    <a:pt x="4516" y="589"/>
                  </a:lnTo>
                  <a:lnTo>
                    <a:pt x="4450" y="604"/>
                  </a:lnTo>
                  <a:lnTo>
                    <a:pt x="4382" y="619"/>
                  </a:lnTo>
                  <a:lnTo>
                    <a:pt x="4311" y="634"/>
                  </a:lnTo>
                  <a:lnTo>
                    <a:pt x="4241" y="647"/>
                  </a:lnTo>
                  <a:lnTo>
                    <a:pt x="4167" y="659"/>
                  </a:lnTo>
                  <a:lnTo>
                    <a:pt x="4097" y="672"/>
                  </a:lnTo>
                  <a:lnTo>
                    <a:pt x="4024" y="684"/>
                  </a:lnTo>
                  <a:lnTo>
                    <a:pt x="3953" y="695"/>
                  </a:lnTo>
                  <a:lnTo>
                    <a:pt x="3882" y="705"/>
                  </a:lnTo>
                  <a:lnTo>
                    <a:pt x="3812" y="715"/>
                  </a:lnTo>
                  <a:lnTo>
                    <a:pt x="3746" y="725"/>
                  </a:lnTo>
                  <a:lnTo>
                    <a:pt x="3681" y="732"/>
                  </a:lnTo>
                  <a:lnTo>
                    <a:pt x="3617" y="740"/>
                  </a:lnTo>
                  <a:lnTo>
                    <a:pt x="3557" y="747"/>
                  </a:lnTo>
                  <a:lnTo>
                    <a:pt x="3501" y="755"/>
                  </a:lnTo>
                  <a:lnTo>
                    <a:pt x="3451" y="762"/>
                  </a:lnTo>
                  <a:lnTo>
                    <a:pt x="3403" y="768"/>
                  </a:lnTo>
                  <a:lnTo>
                    <a:pt x="3360" y="773"/>
                  </a:lnTo>
                  <a:lnTo>
                    <a:pt x="3322" y="778"/>
                  </a:lnTo>
                  <a:lnTo>
                    <a:pt x="3290" y="780"/>
                  </a:lnTo>
                  <a:lnTo>
                    <a:pt x="3156" y="813"/>
                  </a:lnTo>
                  <a:lnTo>
                    <a:pt x="3189" y="830"/>
                  </a:lnTo>
                  <a:lnTo>
                    <a:pt x="3206" y="836"/>
                  </a:lnTo>
                  <a:lnTo>
                    <a:pt x="3214" y="846"/>
                  </a:lnTo>
                  <a:lnTo>
                    <a:pt x="3221" y="881"/>
                  </a:lnTo>
                  <a:lnTo>
                    <a:pt x="3539" y="934"/>
                  </a:lnTo>
                  <a:lnTo>
                    <a:pt x="3517" y="969"/>
                  </a:lnTo>
                  <a:lnTo>
                    <a:pt x="3085" y="979"/>
                  </a:lnTo>
                  <a:lnTo>
                    <a:pt x="3015" y="1014"/>
                  </a:lnTo>
                  <a:lnTo>
                    <a:pt x="2780" y="1014"/>
                  </a:lnTo>
                  <a:lnTo>
                    <a:pt x="2724" y="1039"/>
                  </a:lnTo>
                  <a:lnTo>
                    <a:pt x="2664" y="1007"/>
                  </a:lnTo>
                  <a:lnTo>
                    <a:pt x="2588" y="1039"/>
                  </a:lnTo>
                  <a:lnTo>
                    <a:pt x="2540" y="1022"/>
                  </a:lnTo>
                  <a:lnTo>
                    <a:pt x="2462" y="1002"/>
                  </a:lnTo>
                  <a:lnTo>
                    <a:pt x="2144" y="1032"/>
                  </a:lnTo>
                  <a:lnTo>
                    <a:pt x="1710" y="1047"/>
                  </a:lnTo>
                  <a:lnTo>
                    <a:pt x="1655" y="1047"/>
                  </a:lnTo>
                  <a:lnTo>
                    <a:pt x="1597" y="1044"/>
                  </a:lnTo>
                  <a:lnTo>
                    <a:pt x="1541" y="1044"/>
                  </a:lnTo>
                  <a:lnTo>
                    <a:pt x="1486" y="1042"/>
                  </a:lnTo>
                  <a:lnTo>
                    <a:pt x="1428" y="1039"/>
                  </a:lnTo>
                  <a:lnTo>
                    <a:pt x="1372" y="1034"/>
                  </a:lnTo>
                  <a:lnTo>
                    <a:pt x="1317" y="1032"/>
                  </a:lnTo>
                  <a:lnTo>
                    <a:pt x="1261" y="1027"/>
                  </a:lnTo>
                  <a:lnTo>
                    <a:pt x="1206" y="1022"/>
                  </a:lnTo>
                  <a:lnTo>
                    <a:pt x="1150" y="1017"/>
                  </a:lnTo>
                  <a:lnTo>
                    <a:pt x="1095" y="1012"/>
                  </a:lnTo>
                  <a:lnTo>
                    <a:pt x="1037" y="1007"/>
                  </a:lnTo>
                  <a:lnTo>
                    <a:pt x="981" y="999"/>
                  </a:lnTo>
                  <a:lnTo>
                    <a:pt x="926" y="992"/>
                  </a:lnTo>
                  <a:lnTo>
                    <a:pt x="868" y="987"/>
                  </a:lnTo>
                  <a:lnTo>
                    <a:pt x="812" y="979"/>
                  </a:lnTo>
                  <a:lnTo>
                    <a:pt x="749" y="858"/>
                  </a:lnTo>
                  <a:lnTo>
                    <a:pt x="727" y="687"/>
                  </a:lnTo>
                  <a:lnTo>
                    <a:pt x="0" y="571"/>
                  </a:lnTo>
                  <a:lnTo>
                    <a:pt x="40" y="538"/>
                  </a:lnTo>
                  <a:lnTo>
                    <a:pt x="305" y="531"/>
                  </a:lnTo>
                  <a:lnTo>
                    <a:pt x="674" y="579"/>
                  </a:lnTo>
                  <a:lnTo>
                    <a:pt x="563" y="327"/>
                  </a:lnTo>
                  <a:lnTo>
                    <a:pt x="0" y="264"/>
                  </a:lnTo>
                  <a:lnTo>
                    <a:pt x="93" y="219"/>
                  </a:lnTo>
                  <a:lnTo>
                    <a:pt x="593" y="236"/>
                  </a:lnTo>
                  <a:lnTo>
                    <a:pt x="749" y="204"/>
                  </a:lnTo>
                  <a:lnTo>
                    <a:pt x="838" y="204"/>
                  </a:lnTo>
                  <a:lnTo>
                    <a:pt x="1042" y="508"/>
                  </a:lnTo>
                  <a:close/>
                </a:path>
              </a:pathLst>
            </a:custGeom>
            <a:solidFill>
              <a:srgbClr val="4751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704" y="2674"/>
              <a:ext cx="3517" cy="813"/>
            </a:xfrm>
            <a:custGeom>
              <a:avLst/>
              <a:gdLst/>
              <a:ahLst/>
              <a:cxnLst>
                <a:cxn ang="0">
                  <a:pos x="517" y="425"/>
                </a:cxn>
                <a:cxn ang="0">
                  <a:pos x="719" y="380"/>
                </a:cxn>
                <a:cxn ang="0">
                  <a:pos x="918" y="332"/>
                </a:cxn>
                <a:cxn ang="0">
                  <a:pos x="1120" y="284"/>
                </a:cxn>
                <a:cxn ang="0">
                  <a:pos x="1320" y="236"/>
                </a:cxn>
                <a:cxn ang="0">
                  <a:pos x="1519" y="191"/>
                </a:cxn>
                <a:cxn ang="0">
                  <a:pos x="1718" y="148"/>
                </a:cxn>
                <a:cxn ang="0">
                  <a:pos x="1920" y="105"/>
                </a:cxn>
                <a:cxn ang="0">
                  <a:pos x="2119" y="70"/>
                </a:cxn>
                <a:cxn ang="0">
                  <a:pos x="2195" y="57"/>
                </a:cxn>
                <a:cxn ang="0">
                  <a:pos x="2271" y="45"/>
                </a:cxn>
                <a:cxn ang="0">
                  <a:pos x="2349" y="32"/>
                </a:cxn>
                <a:cxn ang="0">
                  <a:pos x="2427" y="20"/>
                </a:cxn>
                <a:cxn ang="0">
                  <a:pos x="2505" y="12"/>
                </a:cxn>
                <a:cxn ang="0">
                  <a:pos x="2578" y="5"/>
                </a:cxn>
                <a:cxn ang="0">
                  <a:pos x="2649" y="0"/>
                </a:cxn>
                <a:cxn ang="0">
                  <a:pos x="2717" y="0"/>
                </a:cxn>
                <a:cxn ang="0">
                  <a:pos x="2803" y="5"/>
                </a:cxn>
                <a:cxn ang="0">
                  <a:pos x="2879" y="20"/>
                </a:cxn>
                <a:cxn ang="0">
                  <a:pos x="2934" y="45"/>
                </a:cxn>
                <a:cxn ang="0">
                  <a:pos x="2972" y="80"/>
                </a:cxn>
                <a:cxn ang="0">
                  <a:pos x="2578" y="103"/>
                </a:cxn>
                <a:cxn ang="0">
                  <a:pos x="2730" y="158"/>
                </a:cxn>
                <a:cxn ang="0">
                  <a:pos x="3118" y="151"/>
                </a:cxn>
                <a:cxn ang="0">
                  <a:pos x="3219" y="181"/>
                </a:cxn>
                <a:cxn ang="0">
                  <a:pos x="3310" y="208"/>
                </a:cxn>
                <a:cxn ang="0">
                  <a:pos x="3398" y="244"/>
                </a:cxn>
                <a:cxn ang="0">
                  <a:pos x="3489" y="292"/>
                </a:cxn>
                <a:cxn ang="0">
                  <a:pos x="3514" y="322"/>
                </a:cxn>
                <a:cxn ang="0">
                  <a:pos x="3512" y="347"/>
                </a:cxn>
                <a:cxn ang="0">
                  <a:pos x="3487" y="375"/>
                </a:cxn>
                <a:cxn ang="0">
                  <a:pos x="3439" y="410"/>
                </a:cxn>
                <a:cxn ang="0">
                  <a:pos x="1587" y="712"/>
                </a:cxn>
                <a:cxn ang="0">
                  <a:pos x="1304" y="677"/>
                </a:cxn>
                <a:cxn ang="0">
                  <a:pos x="1524" y="752"/>
                </a:cxn>
                <a:cxn ang="0">
                  <a:pos x="1304" y="813"/>
                </a:cxn>
                <a:cxn ang="0">
                  <a:pos x="1203" y="730"/>
                </a:cxn>
                <a:cxn ang="0">
                  <a:pos x="56" y="604"/>
                </a:cxn>
                <a:cxn ang="0">
                  <a:pos x="0" y="541"/>
                </a:cxn>
              </a:cxnLst>
              <a:rect l="0" t="0" r="r" b="b"/>
              <a:pathLst>
                <a:path w="3517" h="813">
                  <a:moveTo>
                    <a:pt x="0" y="541"/>
                  </a:moveTo>
                  <a:lnTo>
                    <a:pt x="517" y="425"/>
                  </a:lnTo>
                  <a:lnTo>
                    <a:pt x="618" y="402"/>
                  </a:lnTo>
                  <a:lnTo>
                    <a:pt x="719" y="380"/>
                  </a:lnTo>
                  <a:lnTo>
                    <a:pt x="820" y="357"/>
                  </a:lnTo>
                  <a:lnTo>
                    <a:pt x="918" y="332"/>
                  </a:lnTo>
                  <a:lnTo>
                    <a:pt x="1019" y="309"/>
                  </a:lnTo>
                  <a:lnTo>
                    <a:pt x="1120" y="284"/>
                  </a:lnTo>
                  <a:lnTo>
                    <a:pt x="1219" y="261"/>
                  </a:lnTo>
                  <a:lnTo>
                    <a:pt x="1320" y="236"/>
                  </a:lnTo>
                  <a:lnTo>
                    <a:pt x="1418" y="214"/>
                  </a:lnTo>
                  <a:lnTo>
                    <a:pt x="1519" y="191"/>
                  </a:lnTo>
                  <a:lnTo>
                    <a:pt x="1620" y="168"/>
                  </a:lnTo>
                  <a:lnTo>
                    <a:pt x="1718" y="148"/>
                  </a:lnTo>
                  <a:lnTo>
                    <a:pt x="1819" y="125"/>
                  </a:lnTo>
                  <a:lnTo>
                    <a:pt x="1920" y="105"/>
                  </a:lnTo>
                  <a:lnTo>
                    <a:pt x="2018" y="88"/>
                  </a:lnTo>
                  <a:lnTo>
                    <a:pt x="2119" y="70"/>
                  </a:lnTo>
                  <a:lnTo>
                    <a:pt x="2157" y="62"/>
                  </a:lnTo>
                  <a:lnTo>
                    <a:pt x="2195" y="57"/>
                  </a:lnTo>
                  <a:lnTo>
                    <a:pt x="2233" y="50"/>
                  </a:lnTo>
                  <a:lnTo>
                    <a:pt x="2271" y="45"/>
                  </a:lnTo>
                  <a:lnTo>
                    <a:pt x="2311" y="37"/>
                  </a:lnTo>
                  <a:lnTo>
                    <a:pt x="2349" y="32"/>
                  </a:lnTo>
                  <a:lnTo>
                    <a:pt x="2389" y="25"/>
                  </a:lnTo>
                  <a:lnTo>
                    <a:pt x="2427" y="20"/>
                  </a:lnTo>
                  <a:lnTo>
                    <a:pt x="2467" y="15"/>
                  </a:lnTo>
                  <a:lnTo>
                    <a:pt x="2505" y="12"/>
                  </a:lnTo>
                  <a:lnTo>
                    <a:pt x="2543" y="7"/>
                  </a:lnTo>
                  <a:lnTo>
                    <a:pt x="2578" y="5"/>
                  </a:lnTo>
                  <a:lnTo>
                    <a:pt x="2616" y="2"/>
                  </a:lnTo>
                  <a:lnTo>
                    <a:pt x="2649" y="0"/>
                  </a:lnTo>
                  <a:lnTo>
                    <a:pt x="2684" y="0"/>
                  </a:lnTo>
                  <a:lnTo>
                    <a:pt x="2717" y="0"/>
                  </a:lnTo>
                  <a:lnTo>
                    <a:pt x="2762" y="2"/>
                  </a:lnTo>
                  <a:lnTo>
                    <a:pt x="2803" y="5"/>
                  </a:lnTo>
                  <a:lnTo>
                    <a:pt x="2843" y="12"/>
                  </a:lnTo>
                  <a:lnTo>
                    <a:pt x="2879" y="20"/>
                  </a:lnTo>
                  <a:lnTo>
                    <a:pt x="2909" y="30"/>
                  </a:lnTo>
                  <a:lnTo>
                    <a:pt x="2934" y="45"/>
                  </a:lnTo>
                  <a:lnTo>
                    <a:pt x="2957" y="60"/>
                  </a:lnTo>
                  <a:lnTo>
                    <a:pt x="2972" y="80"/>
                  </a:lnTo>
                  <a:lnTo>
                    <a:pt x="2732" y="83"/>
                  </a:lnTo>
                  <a:lnTo>
                    <a:pt x="2578" y="103"/>
                  </a:lnTo>
                  <a:lnTo>
                    <a:pt x="2578" y="181"/>
                  </a:lnTo>
                  <a:lnTo>
                    <a:pt x="2730" y="158"/>
                  </a:lnTo>
                  <a:lnTo>
                    <a:pt x="2939" y="151"/>
                  </a:lnTo>
                  <a:lnTo>
                    <a:pt x="3118" y="151"/>
                  </a:lnTo>
                  <a:lnTo>
                    <a:pt x="3169" y="168"/>
                  </a:lnTo>
                  <a:lnTo>
                    <a:pt x="3219" y="181"/>
                  </a:lnTo>
                  <a:lnTo>
                    <a:pt x="3265" y="196"/>
                  </a:lnTo>
                  <a:lnTo>
                    <a:pt x="3310" y="208"/>
                  </a:lnTo>
                  <a:lnTo>
                    <a:pt x="3353" y="226"/>
                  </a:lnTo>
                  <a:lnTo>
                    <a:pt x="3398" y="244"/>
                  </a:lnTo>
                  <a:lnTo>
                    <a:pt x="3444" y="264"/>
                  </a:lnTo>
                  <a:lnTo>
                    <a:pt x="3489" y="292"/>
                  </a:lnTo>
                  <a:lnTo>
                    <a:pt x="3504" y="309"/>
                  </a:lnTo>
                  <a:lnTo>
                    <a:pt x="3514" y="322"/>
                  </a:lnTo>
                  <a:lnTo>
                    <a:pt x="3517" y="334"/>
                  </a:lnTo>
                  <a:lnTo>
                    <a:pt x="3512" y="347"/>
                  </a:lnTo>
                  <a:lnTo>
                    <a:pt x="3502" y="360"/>
                  </a:lnTo>
                  <a:lnTo>
                    <a:pt x="3487" y="375"/>
                  </a:lnTo>
                  <a:lnTo>
                    <a:pt x="3466" y="390"/>
                  </a:lnTo>
                  <a:lnTo>
                    <a:pt x="3439" y="410"/>
                  </a:lnTo>
                  <a:lnTo>
                    <a:pt x="2984" y="513"/>
                  </a:lnTo>
                  <a:lnTo>
                    <a:pt x="1587" y="712"/>
                  </a:lnTo>
                  <a:lnTo>
                    <a:pt x="1484" y="689"/>
                  </a:lnTo>
                  <a:lnTo>
                    <a:pt x="1304" y="677"/>
                  </a:lnTo>
                  <a:lnTo>
                    <a:pt x="1463" y="705"/>
                  </a:lnTo>
                  <a:lnTo>
                    <a:pt x="1524" y="752"/>
                  </a:lnTo>
                  <a:lnTo>
                    <a:pt x="1453" y="775"/>
                  </a:lnTo>
                  <a:lnTo>
                    <a:pt x="1304" y="813"/>
                  </a:lnTo>
                  <a:lnTo>
                    <a:pt x="1203" y="813"/>
                  </a:lnTo>
                  <a:lnTo>
                    <a:pt x="1203" y="730"/>
                  </a:lnTo>
                  <a:lnTo>
                    <a:pt x="48" y="677"/>
                  </a:lnTo>
                  <a:lnTo>
                    <a:pt x="56" y="604"/>
                  </a:lnTo>
                  <a:lnTo>
                    <a:pt x="0" y="614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C1B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245" y="3122"/>
              <a:ext cx="305" cy="204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63" y="55"/>
                </a:cxn>
                <a:cxn ang="0">
                  <a:pos x="96" y="45"/>
                </a:cxn>
                <a:cxn ang="0">
                  <a:pos x="126" y="35"/>
                </a:cxn>
                <a:cxn ang="0">
                  <a:pos x="156" y="27"/>
                </a:cxn>
                <a:cxn ang="0">
                  <a:pos x="187" y="20"/>
                </a:cxn>
                <a:cxn ang="0">
                  <a:pos x="217" y="15"/>
                </a:cxn>
                <a:cxn ang="0">
                  <a:pos x="247" y="7"/>
                </a:cxn>
                <a:cxn ang="0">
                  <a:pos x="275" y="5"/>
                </a:cxn>
                <a:cxn ang="0">
                  <a:pos x="305" y="0"/>
                </a:cxn>
                <a:cxn ang="0">
                  <a:pos x="278" y="50"/>
                </a:cxn>
                <a:cxn ang="0">
                  <a:pos x="270" y="93"/>
                </a:cxn>
                <a:cxn ang="0">
                  <a:pos x="278" y="143"/>
                </a:cxn>
                <a:cxn ang="0">
                  <a:pos x="298" y="204"/>
                </a:cxn>
                <a:cxn ang="0">
                  <a:pos x="8" y="189"/>
                </a:cxn>
                <a:cxn ang="0">
                  <a:pos x="0" y="148"/>
                </a:cxn>
                <a:cxn ang="0">
                  <a:pos x="0" y="93"/>
                </a:cxn>
              </a:cxnLst>
              <a:rect l="0" t="0" r="r" b="b"/>
              <a:pathLst>
                <a:path w="305" h="204">
                  <a:moveTo>
                    <a:pt x="0" y="93"/>
                  </a:moveTo>
                  <a:lnTo>
                    <a:pt x="63" y="55"/>
                  </a:lnTo>
                  <a:lnTo>
                    <a:pt x="96" y="45"/>
                  </a:lnTo>
                  <a:lnTo>
                    <a:pt x="126" y="35"/>
                  </a:lnTo>
                  <a:lnTo>
                    <a:pt x="156" y="27"/>
                  </a:lnTo>
                  <a:lnTo>
                    <a:pt x="187" y="20"/>
                  </a:lnTo>
                  <a:lnTo>
                    <a:pt x="217" y="15"/>
                  </a:lnTo>
                  <a:lnTo>
                    <a:pt x="247" y="7"/>
                  </a:lnTo>
                  <a:lnTo>
                    <a:pt x="275" y="5"/>
                  </a:lnTo>
                  <a:lnTo>
                    <a:pt x="305" y="0"/>
                  </a:lnTo>
                  <a:lnTo>
                    <a:pt x="278" y="50"/>
                  </a:lnTo>
                  <a:lnTo>
                    <a:pt x="270" y="93"/>
                  </a:lnTo>
                  <a:lnTo>
                    <a:pt x="278" y="143"/>
                  </a:lnTo>
                  <a:lnTo>
                    <a:pt x="298" y="204"/>
                  </a:lnTo>
                  <a:lnTo>
                    <a:pt x="8" y="189"/>
                  </a:lnTo>
                  <a:lnTo>
                    <a:pt x="0" y="148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854" y="2880"/>
              <a:ext cx="406" cy="415"/>
            </a:xfrm>
            <a:custGeom>
              <a:avLst/>
              <a:gdLst/>
              <a:ahLst/>
              <a:cxnLst>
                <a:cxn ang="0">
                  <a:pos x="8" y="33"/>
                </a:cxn>
                <a:cxn ang="0">
                  <a:pos x="116" y="0"/>
                </a:cxn>
                <a:cxn ang="0">
                  <a:pos x="204" y="0"/>
                </a:cxn>
                <a:cxn ang="0">
                  <a:pos x="406" y="297"/>
                </a:cxn>
                <a:cxn ang="0">
                  <a:pos x="366" y="335"/>
                </a:cxn>
                <a:cxn ang="0">
                  <a:pos x="366" y="415"/>
                </a:cxn>
                <a:cxn ang="0">
                  <a:pos x="68" y="388"/>
                </a:cxn>
                <a:cxn ang="0">
                  <a:pos x="0" y="204"/>
                </a:cxn>
                <a:cxn ang="0">
                  <a:pos x="156" y="68"/>
                </a:cxn>
                <a:cxn ang="0">
                  <a:pos x="101" y="40"/>
                </a:cxn>
                <a:cxn ang="0">
                  <a:pos x="96" y="40"/>
                </a:cxn>
                <a:cxn ang="0">
                  <a:pos x="86" y="38"/>
                </a:cxn>
                <a:cxn ang="0">
                  <a:pos x="71" y="35"/>
                </a:cxn>
                <a:cxn ang="0">
                  <a:pos x="56" y="33"/>
                </a:cxn>
                <a:cxn ang="0">
                  <a:pos x="38" y="30"/>
                </a:cxn>
                <a:cxn ang="0">
                  <a:pos x="23" y="30"/>
                </a:cxn>
                <a:cxn ang="0">
                  <a:pos x="13" y="30"/>
                </a:cxn>
                <a:cxn ang="0">
                  <a:pos x="8" y="33"/>
                </a:cxn>
              </a:cxnLst>
              <a:rect l="0" t="0" r="r" b="b"/>
              <a:pathLst>
                <a:path w="406" h="415">
                  <a:moveTo>
                    <a:pt x="8" y="33"/>
                  </a:moveTo>
                  <a:lnTo>
                    <a:pt x="116" y="0"/>
                  </a:lnTo>
                  <a:lnTo>
                    <a:pt x="204" y="0"/>
                  </a:lnTo>
                  <a:lnTo>
                    <a:pt x="406" y="297"/>
                  </a:lnTo>
                  <a:lnTo>
                    <a:pt x="366" y="335"/>
                  </a:lnTo>
                  <a:lnTo>
                    <a:pt x="366" y="415"/>
                  </a:lnTo>
                  <a:lnTo>
                    <a:pt x="68" y="388"/>
                  </a:lnTo>
                  <a:lnTo>
                    <a:pt x="0" y="204"/>
                  </a:lnTo>
                  <a:lnTo>
                    <a:pt x="156" y="68"/>
                  </a:lnTo>
                  <a:lnTo>
                    <a:pt x="101" y="40"/>
                  </a:lnTo>
                  <a:lnTo>
                    <a:pt x="96" y="40"/>
                  </a:lnTo>
                  <a:lnTo>
                    <a:pt x="86" y="38"/>
                  </a:lnTo>
                  <a:lnTo>
                    <a:pt x="71" y="35"/>
                  </a:lnTo>
                  <a:lnTo>
                    <a:pt x="56" y="33"/>
                  </a:lnTo>
                  <a:lnTo>
                    <a:pt x="38" y="30"/>
                  </a:lnTo>
                  <a:lnTo>
                    <a:pt x="23" y="30"/>
                  </a:lnTo>
                  <a:lnTo>
                    <a:pt x="13" y="3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978" y="3419"/>
              <a:ext cx="1236" cy="252"/>
            </a:xfrm>
            <a:custGeom>
              <a:avLst/>
              <a:gdLst/>
              <a:ahLst/>
              <a:cxnLst>
                <a:cxn ang="0">
                  <a:pos x="2" y="27"/>
                </a:cxn>
                <a:cxn ang="0">
                  <a:pos x="166" y="0"/>
                </a:cxn>
                <a:cxn ang="0">
                  <a:pos x="179" y="12"/>
                </a:cxn>
                <a:cxn ang="0">
                  <a:pos x="194" y="22"/>
                </a:cxn>
                <a:cxn ang="0">
                  <a:pos x="209" y="27"/>
                </a:cxn>
                <a:cxn ang="0">
                  <a:pos x="224" y="33"/>
                </a:cxn>
                <a:cxn ang="0">
                  <a:pos x="237" y="35"/>
                </a:cxn>
                <a:cxn ang="0">
                  <a:pos x="249" y="38"/>
                </a:cxn>
                <a:cxn ang="0">
                  <a:pos x="257" y="38"/>
                </a:cxn>
                <a:cxn ang="0">
                  <a:pos x="259" y="38"/>
                </a:cxn>
                <a:cxn ang="0">
                  <a:pos x="323" y="68"/>
                </a:cxn>
                <a:cxn ang="0">
                  <a:pos x="267" y="148"/>
                </a:cxn>
                <a:cxn ang="0">
                  <a:pos x="338" y="196"/>
                </a:cxn>
                <a:cxn ang="0">
                  <a:pos x="423" y="179"/>
                </a:cxn>
                <a:cxn ang="0">
                  <a:pos x="484" y="219"/>
                </a:cxn>
                <a:cxn ang="0">
                  <a:pos x="540" y="219"/>
                </a:cxn>
                <a:cxn ang="0">
                  <a:pos x="706" y="101"/>
                </a:cxn>
                <a:cxn ang="0">
                  <a:pos x="830" y="85"/>
                </a:cxn>
                <a:cxn ang="0">
                  <a:pos x="933" y="101"/>
                </a:cxn>
                <a:cxn ang="0">
                  <a:pos x="976" y="171"/>
                </a:cxn>
                <a:cxn ang="0">
                  <a:pos x="1087" y="148"/>
                </a:cxn>
                <a:cxn ang="0">
                  <a:pos x="1175" y="156"/>
                </a:cxn>
                <a:cxn ang="0">
                  <a:pos x="1183" y="219"/>
                </a:cxn>
                <a:cxn ang="0">
                  <a:pos x="1236" y="226"/>
                </a:cxn>
                <a:cxn ang="0">
                  <a:pos x="915" y="244"/>
                </a:cxn>
                <a:cxn ang="0">
                  <a:pos x="933" y="156"/>
                </a:cxn>
                <a:cxn ang="0">
                  <a:pos x="878" y="179"/>
                </a:cxn>
                <a:cxn ang="0">
                  <a:pos x="767" y="226"/>
                </a:cxn>
                <a:cxn ang="0">
                  <a:pos x="449" y="252"/>
                </a:cxn>
                <a:cxn ang="0">
                  <a:pos x="219" y="244"/>
                </a:cxn>
                <a:cxn ang="0">
                  <a:pos x="80" y="234"/>
                </a:cxn>
                <a:cxn ang="0">
                  <a:pos x="58" y="206"/>
                </a:cxn>
                <a:cxn ang="0">
                  <a:pos x="38" y="184"/>
                </a:cxn>
                <a:cxn ang="0">
                  <a:pos x="25" y="158"/>
                </a:cxn>
                <a:cxn ang="0">
                  <a:pos x="12" y="136"/>
                </a:cxn>
                <a:cxn ang="0">
                  <a:pos x="5" y="113"/>
                </a:cxn>
                <a:cxn ang="0">
                  <a:pos x="2" y="88"/>
                </a:cxn>
                <a:cxn ang="0">
                  <a:pos x="0" y="60"/>
                </a:cxn>
                <a:cxn ang="0">
                  <a:pos x="2" y="27"/>
                </a:cxn>
              </a:cxnLst>
              <a:rect l="0" t="0" r="r" b="b"/>
              <a:pathLst>
                <a:path w="1236" h="252">
                  <a:moveTo>
                    <a:pt x="2" y="27"/>
                  </a:moveTo>
                  <a:lnTo>
                    <a:pt x="166" y="0"/>
                  </a:lnTo>
                  <a:lnTo>
                    <a:pt x="179" y="12"/>
                  </a:lnTo>
                  <a:lnTo>
                    <a:pt x="194" y="22"/>
                  </a:lnTo>
                  <a:lnTo>
                    <a:pt x="209" y="27"/>
                  </a:lnTo>
                  <a:lnTo>
                    <a:pt x="224" y="33"/>
                  </a:lnTo>
                  <a:lnTo>
                    <a:pt x="237" y="35"/>
                  </a:lnTo>
                  <a:lnTo>
                    <a:pt x="249" y="38"/>
                  </a:lnTo>
                  <a:lnTo>
                    <a:pt x="257" y="38"/>
                  </a:lnTo>
                  <a:lnTo>
                    <a:pt x="259" y="38"/>
                  </a:lnTo>
                  <a:lnTo>
                    <a:pt x="323" y="68"/>
                  </a:lnTo>
                  <a:lnTo>
                    <a:pt x="267" y="148"/>
                  </a:lnTo>
                  <a:lnTo>
                    <a:pt x="338" y="196"/>
                  </a:lnTo>
                  <a:lnTo>
                    <a:pt x="423" y="179"/>
                  </a:lnTo>
                  <a:lnTo>
                    <a:pt x="484" y="219"/>
                  </a:lnTo>
                  <a:lnTo>
                    <a:pt x="540" y="219"/>
                  </a:lnTo>
                  <a:lnTo>
                    <a:pt x="706" y="101"/>
                  </a:lnTo>
                  <a:lnTo>
                    <a:pt x="830" y="85"/>
                  </a:lnTo>
                  <a:lnTo>
                    <a:pt x="933" y="101"/>
                  </a:lnTo>
                  <a:lnTo>
                    <a:pt x="976" y="171"/>
                  </a:lnTo>
                  <a:lnTo>
                    <a:pt x="1087" y="148"/>
                  </a:lnTo>
                  <a:lnTo>
                    <a:pt x="1175" y="156"/>
                  </a:lnTo>
                  <a:lnTo>
                    <a:pt x="1183" y="219"/>
                  </a:lnTo>
                  <a:lnTo>
                    <a:pt x="1236" y="226"/>
                  </a:lnTo>
                  <a:lnTo>
                    <a:pt x="915" y="244"/>
                  </a:lnTo>
                  <a:lnTo>
                    <a:pt x="933" y="156"/>
                  </a:lnTo>
                  <a:lnTo>
                    <a:pt x="878" y="179"/>
                  </a:lnTo>
                  <a:lnTo>
                    <a:pt x="767" y="226"/>
                  </a:lnTo>
                  <a:lnTo>
                    <a:pt x="449" y="252"/>
                  </a:lnTo>
                  <a:lnTo>
                    <a:pt x="219" y="244"/>
                  </a:lnTo>
                  <a:lnTo>
                    <a:pt x="80" y="234"/>
                  </a:lnTo>
                  <a:lnTo>
                    <a:pt x="58" y="206"/>
                  </a:lnTo>
                  <a:lnTo>
                    <a:pt x="38" y="184"/>
                  </a:lnTo>
                  <a:lnTo>
                    <a:pt x="25" y="158"/>
                  </a:lnTo>
                  <a:lnTo>
                    <a:pt x="12" y="136"/>
                  </a:lnTo>
                  <a:lnTo>
                    <a:pt x="5" y="113"/>
                  </a:lnTo>
                  <a:lnTo>
                    <a:pt x="2" y="88"/>
                  </a:lnTo>
                  <a:lnTo>
                    <a:pt x="0" y="60"/>
                  </a:lnTo>
                  <a:lnTo>
                    <a:pt x="2" y="27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520" y="3114"/>
              <a:ext cx="83" cy="229"/>
            </a:xfrm>
            <a:custGeom>
              <a:avLst/>
              <a:gdLst/>
              <a:ahLst/>
              <a:cxnLst>
                <a:cxn ang="0">
                  <a:pos x="38" y="5"/>
                </a:cxn>
                <a:cxn ang="0">
                  <a:pos x="13" y="45"/>
                </a:cxn>
                <a:cxn ang="0">
                  <a:pos x="0" y="86"/>
                </a:cxn>
                <a:cxn ang="0">
                  <a:pos x="5" y="136"/>
                </a:cxn>
                <a:cxn ang="0">
                  <a:pos x="25" y="202"/>
                </a:cxn>
                <a:cxn ang="0">
                  <a:pos x="40" y="224"/>
                </a:cxn>
                <a:cxn ang="0">
                  <a:pos x="76" y="229"/>
                </a:cxn>
                <a:cxn ang="0">
                  <a:pos x="43" y="176"/>
                </a:cxn>
                <a:cxn ang="0">
                  <a:pos x="30" y="131"/>
                </a:cxn>
                <a:cxn ang="0">
                  <a:pos x="33" y="83"/>
                </a:cxn>
                <a:cxn ang="0">
                  <a:pos x="45" y="33"/>
                </a:cxn>
                <a:cxn ang="0">
                  <a:pos x="83" y="0"/>
                </a:cxn>
                <a:cxn ang="0">
                  <a:pos x="76" y="0"/>
                </a:cxn>
                <a:cxn ang="0">
                  <a:pos x="61" y="3"/>
                </a:cxn>
                <a:cxn ang="0">
                  <a:pos x="43" y="3"/>
                </a:cxn>
                <a:cxn ang="0">
                  <a:pos x="38" y="5"/>
                </a:cxn>
              </a:cxnLst>
              <a:rect l="0" t="0" r="r" b="b"/>
              <a:pathLst>
                <a:path w="83" h="229">
                  <a:moveTo>
                    <a:pt x="38" y="5"/>
                  </a:moveTo>
                  <a:lnTo>
                    <a:pt x="13" y="45"/>
                  </a:lnTo>
                  <a:lnTo>
                    <a:pt x="0" y="86"/>
                  </a:lnTo>
                  <a:lnTo>
                    <a:pt x="5" y="136"/>
                  </a:lnTo>
                  <a:lnTo>
                    <a:pt x="25" y="202"/>
                  </a:lnTo>
                  <a:lnTo>
                    <a:pt x="40" y="224"/>
                  </a:lnTo>
                  <a:lnTo>
                    <a:pt x="76" y="229"/>
                  </a:lnTo>
                  <a:lnTo>
                    <a:pt x="43" y="176"/>
                  </a:lnTo>
                  <a:lnTo>
                    <a:pt x="30" y="131"/>
                  </a:lnTo>
                  <a:lnTo>
                    <a:pt x="33" y="83"/>
                  </a:lnTo>
                  <a:lnTo>
                    <a:pt x="45" y="33"/>
                  </a:lnTo>
                  <a:lnTo>
                    <a:pt x="83" y="0"/>
                  </a:lnTo>
                  <a:lnTo>
                    <a:pt x="76" y="0"/>
                  </a:lnTo>
                  <a:lnTo>
                    <a:pt x="61" y="3"/>
                  </a:lnTo>
                  <a:lnTo>
                    <a:pt x="43" y="3"/>
                  </a:lnTo>
                  <a:lnTo>
                    <a:pt x="38" y="5"/>
                  </a:lnTo>
                  <a:close/>
                </a:path>
              </a:pathLst>
            </a:custGeom>
            <a:solidFill>
              <a:srgbClr val="7572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523" y="3147"/>
              <a:ext cx="42" cy="15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42" y="0"/>
                </a:cxn>
                <a:cxn ang="0">
                  <a:pos x="30" y="40"/>
                </a:cxn>
                <a:cxn ang="0">
                  <a:pos x="25" y="75"/>
                </a:cxn>
                <a:cxn ang="0">
                  <a:pos x="30" y="111"/>
                </a:cxn>
                <a:cxn ang="0">
                  <a:pos x="42" y="153"/>
                </a:cxn>
                <a:cxn ang="0">
                  <a:pos x="17" y="151"/>
                </a:cxn>
                <a:cxn ang="0">
                  <a:pos x="10" y="131"/>
                </a:cxn>
                <a:cxn ang="0">
                  <a:pos x="2" y="91"/>
                </a:cxn>
                <a:cxn ang="0">
                  <a:pos x="0" y="45"/>
                </a:cxn>
                <a:cxn ang="0">
                  <a:pos x="15" y="0"/>
                </a:cxn>
              </a:cxnLst>
              <a:rect l="0" t="0" r="r" b="b"/>
              <a:pathLst>
                <a:path w="42" h="153">
                  <a:moveTo>
                    <a:pt x="15" y="0"/>
                  </a:moveTo>
                  <a:lnTo>
                    <a:pt x="42" y="0"/>
                  </a:lnTo>
                  <a:lnTo>
                    <a:pt x="30" y="40"/>
                  </a:lnTo>
                  <a:lnTo>
                    <a:pt x="25" y="75"/>
                  </a:lnTo>
                  <a:lnTo>
                    <a:pt x="30" y="111"/>
                  </a:lnTo>
                  <a:lnTo>
                    <a:pt x="42" y="153"/>
                  </a:lnTo>
                  <a:lnTo>
                    <a:pt x="17" y="151"/>
                  </a:lnTo>
                  <a:lnTo>
                    <a:pt x="10" y="131"/>
                  </a:lnTo>
                  <a:lnTo>
                    <a:pt x="2" y="91"/>
                  </a:lnTo>
                  <a:lnTo>
                    <a:pt x="0" y="4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99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525" y="3187"/>
              <a:ext cx="25" cy="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5" y="0"/>
                </a:cxn>
                <a:cxn ang="0">
                  <a:pos x="23" y="25"/>
                </a:cxn>
                <a:cxn ang="0">
                  <a:pos x="25" y="63"/>
                </a:cxn>
                <a:cxn ang="0">
                  <a:pos x="5" y="63"/>
                </a:cxn>
                <a:cxn ang="0">
                  <a:pos x="0" y="28"/>
                </a:cxn>
                <a:cxn ang="0">
                  <a:pos x="5" y="0"/>
                </a:cxn>
              </a:cxnLst>
              <a:rect l="0" t="0" r="r" b="b"/>
              <a:pathLst>
                <a:path w="25" h="63">
                  <a:moveTo>
                    <a:pt x="5" y="0"/>
                  </a:moveTo>
                  <a:lnTo>
                    <a:pt x="25" y="0"/>
                  </a:lnTo>
                  <a:lnTo>
                    <a:pt x="23" y="25"/>
                  </a:lnTo>
                  <a:lnTo>
                    <a:pt x="25" y="63"/>
                  </a:lnTo>
                  <a:lnTo>
                    <a:pt x="5" y="63"/>
                  </a:lnTo>
                  <a:lnTo>
                    <a:pt x="0" y="2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5BA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525" y="3207"/>
              <a:ext cx="20" cy="18"/>
            </a:xfrm>
            <a:prstGeom prst="rect">
              <a:avLst/>
            </a:prstGeom>
            <a:solidFill>
              <a:srgbClr val="96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563" y="3144"/>
              <a:ext cx="106" cy="194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28" y="0"/>
                </a:cxn>
                <a:cxn ang="0">
                  <a:pos x="71" y="0"/>
                </a:cxn>
                <a:cxn ang="0">
                  <a:pos x="96" y="33"/>
                </a:cxn>
                <a:cxn ang="0">
                  <a:pos x="106" y="83"/>
                </a:cxn>
                <a:cxn ang="0">
                  <a:pos x="106" y="136"/>
                </a:cxn>
                <a:cxn ang="0">
                  <a:pos x="86" y="182"/>
                </a:cxn>
                <a:cxn ang="0">
                  <a:pos x="66" y="194"/>
                </a:cxn>
                <a:cxn ang="0">
                  <a:pos x="38" y="184"/>
                </a:cxn>
                <a:cxn ang="0">
                  <a:pos x="7" y="134"/>
                </a:cxn>
                <a:cxn ang="0">
                  <a:pos x="0" y="83"/>
                </a:cxn>
                <a:cxn ang="0">
                  <a:pos x="0" y="76"/>
                </a:cxn>
                <a:cxn ang="0">
                  <a:pos x="2" y="56"/>
                </a:cxn>
                <a:cxn ang="0">
                  <a:pos x="5" y="36"/>
                </a:cxn>
                <a:cxn ang="0">
                  <a:pos x="5" y="26"/>
                </a:cxn>
              </a:cxnLst>
              <a:rect l="0" t="0" r="r" b="b"/>
              <a:pathLst>
                <a:path w="106" h="194">
                  <a:moveTo>
                    <a:pt x="5" y="26"/>
                  </a:moveTo>
                  <a:lnTo>
                    <a:pt x="28" y="0"/>
                  </a:lnTo>
                  <a:lnTo>
                    <a:pt x="71" y="0"/>
                  </a:lnTo>
                  <a:lnTo>
                    <a:pt x="96" y="33"/>
                  </a:lnTo>
                  <a:lnTo>
                    <a:pt x="106" y="83"/>
                  </a:lnTo>
                  <a:lnTo>
                    <a:pt x="106" y="136"/>
                  </a:lnTo>
                  <a:lnTo>
                    <a:pt x="86" y="182"/>
                  </a:lnTo>
                  <a:lnTo>
                    <a:pt x="66" y="194"/>
                  </a:lnTo>
                  <a:lnTo>
                    <a:pt x="38" y="184"/>
                  </a:lnTo>
                  <a:lnTo>
                    <a:pt x="7" y="134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2" y="56"/>
                  </a:lnTo>
                  <a:lnTo>
                    <a:pt x="5" y="36"/>
                  </a:lnTo>
                  <a:lnTo>
                    <a:pt x="5" y="26"/>
                  </a:lnTo>
                  <a:close/>
                </a:path>
              </a:pathLst>
            </a:custGeom>
            <a:solidFill>
              <a:srgbClr val="0000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1775" y="2729"/>
              <a:ext cx="3325" cy="690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061" y="78"/>
                </a:cxn>
                <a:cxn ang="0">
                  <a:pos x="2419" y="28"/>
                </a:cxn>
                <a:cxn ang="0">
                  <a:pos x="2578" y="0"/>
                </a:cxn>
                <a:cxn ang="0">
                  <a:pos x="2744" y="10"/>
                </a:cxn>
                <a:cxn ang="0">
                  <a:pos x="2485" y="55"/>
                </a:cxn>
                <a:cxn ang="0">
                  <a:pos x="2485" y="141"/>
                </a:cxn>
                <a:cxn ang="0">
                  <a:pos x="2802" y="113"/>
                </a:cxn>
                <a:cxn ang="0">
                  <a:pos x="3090" y="159"/>
                </a:cxn>
                <a:cxn ang="0">
                  <a:pos x="3310" y="242"/>
                </a:cxn>
                <a:cxn ang="0">
                  <a:pos x="3325" y="257"/>
                </a:cxn>
                <a:cxn ang="0">
                  <a:pos x="3325" y="272"/>
                </a:cxn>
                <a:cxn ang="0">
                  <a:pos x="3310" y="292"/>
                </a:cxn>
                <a:cxn ang="0">
                  <a:pos x="3284" y="312"/>
                </a:cxn>
                <a:cxn ang="0">
                  <a:pos x="2588" y="388"/>
                </a:cxn>
                <a:cxn ang="0">
                  <a:pos x="1342" y="551"/>
                </a:cxn>
                <a:cxn ang="0">
                  <a:pos x="1072" y="569"/>
                </a:cxn>
                <a:cxn ang="0">
                  <a:pos x="1029" y="607"/>
                </a:cxn>
                <a:cxn ang="0">
                  <a:pos x="1221" y="617"/>
                </a:cxn>
                <a:cxn ang="0">
                  <a:pos x="1314" y="652"/>
                </a:cxn>
                <a:cxn ang="0">
                  <a:pos x="1173" y="690"/>
                </a:cxn>
                <a:cxn ang="0">
                  <a:pos x="1064" y="642"/>
                </a:cxn>
                <a:cxn ang="0">
                  <a:pos x="890" y="642"/>
                </a:cxn>
                <a:cxn ang="0">
                  <a:pos x="683" y="632"/>
                </a:cxn>
                <a:cxn ang="0">
                  <a:pos x="5" y="607"/>
                </a:cxn>
                <a:cxn ang="0">
                  <a:pos x="0" y="534"/>
                </a:cxn>
              </a:cxnLst>
              <a:rect l="0" t="0" r="r" b="b"/>
              <a:pathLst>
                <a:path w="3325" h="690">
                  <a:moveTo>
                    <a:pt x="0" y="534"/>
                  </a:moveTo>
                  <a:lnTo>
                    <a:pt x="2061" y="78"/>
                  </a:lnTo>
                  <a:lnTo>
                    <a:pt x="2419" y="28"/>
                  </a:lnTo>
                  <a:lnTo>
                    <a:pt x="2578" y="0"/>
                  </a:lnTo>
                  <a:lnTo>
                    <a:pt x="2744" y="10"/>
                  </a:lnTo>
                  <a:lnTo>
                    <a:pt x="2485" y="55"/>
                  </a:lnTo>
                  <a:lnTo>
                    <a:pt x="2485" y="141"/>
                  </a:lnTo>
                  <a:lnTo>
                    <a:pt x="2802" y="113"/>
                  </a:lnTo>
                  <a:lnTo>
                    <a:pt x="3090" y="159"/>
                  </a:lnTo>
                  <a:lnTo>
                    <a:pt x="3310" y="242"/>
                  </a:lnTo>
                  <a:lnTo>
                    <a:pt x="3325" y="257"/>
                  </a:lnTo>
                  <a:lnTo>
                    <a:pt x="3325" y="272"/>
                  </a:lnTo>
                  <a:lnTo>
                    <a:pt x="3310" y="292"/>
                  </a:lnTo>
                  <a:lnTo>
                    <a:pt x="3284" y="312"/>
                  </a:lnTo>
                  <a:lnTo>
                    <a:pt x="2588" y="388"/>
                  </a:lnTo>
                  <a:lnTo>
                    <a:pt x="1342" y="551"/>
                  </a:lnTo>
                  <a:lnTo>
                    <a:pt x="1072" y="569"/>
                  </a:lnTo>
                  <a:lnTo>
                    <a:pt x="1029" y="607"/>
                  </a:lnTo>
                  <a:lnTo>
                    <a:pt x="1221" y="617"/>
                  </a:lnTo>
                  <a:lnTo>
                    <a:pt x="1314" y="652"/>
                  </a:lnTo>
                  <a:lnTo>
                    <a:pt x="1173" y="690"/>
                  </a:lnTo>
                  <a:lnTo>
                    <a:pt x="1064" y="642"/>
                  </a:lnTo>
                  <a:lnTo>
                    <a:pt x="890" y="642"/>
                  </a:lnTo>
                  <a:lnTo>
                    <a:pt x="683" y="632"/>
                  </a:lnTo>
                  <a:lnTo>
                    <a:pt x="5" y="607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EDD6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1243" y="3152"/>
              <a:ext cx="290" cy="153"/>
            </a:xfrm>
            <a:custGeom>
              <a:avLst/>
              <a:gdLst/>
              <a:ahLst/>
              <a:cxnLst>
                <a:cxn ang="0">
                  <a:pos x="5" y="63"/>
                </a:cxn>
                <a:cxn ang="0">
                  <a:pos x="285" y="0"/>
                </a:cxn>
                <a:cxn ang="0">
                  <a:pos x="269" y="38"/>
                </a:cxn>
                <a:cxn ang="0">
                  <a:pos x="267" y="73"/>
                </a:cxn>
                <a:cxn ang="0">
                  <a:pos x="275" y="108"/>
                </a:cxn>
                <a:cxn ang="0">
                  <a:pos x="290" y="153"/>
                </a:cxn>
                <a:cxn ang="0">
                  <a:pos x="0" y="141"/>
                </a:cxn>
                <a:cxn ang="0">
                  <a:pos x="0" y="93"/>
                </a:cxn>
                <a:cxn ang="0">
                  <a:pos x="5" y="63"/>
                </a:cxn>
              </a:cxnLst>
              <a:rect l="0" t="0" r="r" b="b"/>
              <a:pathLst>
                <a:path w="290" h="153">
                  <a:moveTo>
                    <a:pt x="5" y="63"/>
                  </a:moveTo>
                  <a:lnTo>
                    <a:pt x="285" y="0"/>
                  </a:lnTo>
                  <a:lnTo>
                    <a:pt x="269" y="38"/>
                  </a:lnTo>
                  <a:lnTo>
                    <a:pt x="267" y="73"/>
                  </a:lnTo>
                  <a:lnTo>
                    <a:pt x="275" y="108"/>
                  </a:lnTo>
                  <a:lnTo>
                    <a:pt x="290" y="153"/>
                  </a:lnTo>
                  <a:lnTo>
                    <a:pt x="0" y="141"/>
                  </a:lnTo>
                  <a:lnTo>
                    <a:pt x="0" y="93"/>
                  </a:lnTo>
                  <a:lnTo>
                    <a:pt x="5" y="63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1240" y="3197"/>
              <a:ext cx="275" cy="73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75" y="48"/>
                </a:cxn>
                <a:cxn ang="0">
                  <a:pos x="0" y="73"/>
                </a:cxn>
                <a:cxn ang="0">
                  <a:pos x="0" y="51"/>
                </a:cxn>
                <a:cxn ang="0">
                  <a:pos x="257" y="18"/>
                </a:cxn>
                <a:cxn ang="0">
                  <a:pos x="260" y="15"/>
                </a:cxn>
                <a:cxn ang="0">
                  <a:pos x="262" y="10"/>
                </a:cxn>
                <a:cxn ang="0">
                  <a:pos x="265" y="5"/>
                </a:cxn>
                <a:cxn ang="0">
                  <a:pos x="270" y="0"/>
                </a:cxn>
              </a:cxnLst>
              <a:rect l="0" t="0" r="r" b="b"/>
              <a:pathLst>
                <a:path w="275" h="73">
                  <a:moveTo>
                    <a:pt x="270" y="0"/>
                  </a:moveTo>
                  <a:lnTo>
                    <a:pt x="275" y="48"/>
                  </a:lnTo>
                  <a:lnTo>
                    <a:pt x="0" y="73"/>
                  </a:lnTo>
                  <a:lnTo>
                    <a:pt x="0" y="51"/>
                  </a:lnTo>
                  <a:lnTo>
                    <a:pt x="257" y="18"/>
                  </a:lnTo>
                  <a:lnTo>
                    <a:pt x="260" y="15"/>
                  </a:lnTo>
                  <a:lnTo>
                    <a:pt x="262" y="10"/>
                  </a:lnTo>
                  <a:lnTo>
                    <a:pt x="265" y="5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780" y="2830"/>
              <a:ext cx="3189" cy="493"/>
            </a:xfrm>
            <a:custGeom>
              <a:avLst/>
              <a:gdLst/>
              <a:ahLst/>
              <a:cxnLst>
                <a:cxn ang="0">
                  <a:pos x="0" y="463"/>
                </a:cxn>
                <a:cxn ang="0">
                  <a:pos x="2139" y="47"/>
                </a:cxn>
                <a:cxn ang="0">
                  <a:pos x="2475" y="0"/>
                </a:cxn>
                <a:cxn ang="0">
                  <a:pos x="2475" y="78"/>
                </a:cxn>
                <a:cxn ang="0">
                  <a:pos x="2737" y="78"/>
                </a:cxn>
                <a:cxn ang="0">
                  <a:pos x="3025" y="105"/>
                </a:cxn>
                <a:cxn ang="0">
                  <a:pos x="3189" y="153"/>
                </a:cxn>
                <a:cxn ang="0">
                  <a:pos x="2747" y="153"/>
                </a:cxn>
                <a:cxn ang="0">
                  <a:pos x="658" y="425"/>
                </a:cxn>
                <a:cxn ang="0">
                  <a:pos x="136" y="493"/>
                </a:cxn>
                <a:cxn ang="0">
                  <a:pos x="58" y="493"/>
                </a:cxn>
                <a:cxn ang="0">
                  <a:pos x="0" y="463"/>
                </a:cxn>
              </a:cxnLst>
              <a:rect l="0" t="0" r="r" b="b"/>
              <a:pathLst>
                <a:path w="3189" h="493">
                  <a:moveTo>
                    <a:pt x="0" y="463"/>
                  </a:moveTo>
                  <a:lnTo>
                    <a:pt x="2139" y="47"/>
                  </a:lnTo>
                  <a:lnTo>
                    <a:pt x="2475" y="0"/>
                  </a:lnTo>
                  <a:lnTo>
                    <a:pt x="2475" y="78"/>
                  </a:lnTo>
                  <a:lnTo>
                    <a:pt x="2737" y="78"/>
                  </a:lnTo>
                  <a:lnTo>
                    <a:pt x="3025" y="105"/>
                  </a:lnTo>
                  <a:lnTo>
                    <a:pt x="3189" y="153"/>
                  </a:lnTo>
                  <a:lnTo>
                    <a:pt x="2747" y="153"/>
                  </a:lnTo>
                  <a:lnTo>
                    <a:pt x="658" y="425"/>
                  </a:lnTo>
                  <a:lnTo>
                    <a:pt x="136" y="493"/>
                  </a:lnTo>
                  <a:lnTo>
                    <a:pt x="58" y="493"/>
                  </a:lnTo>
                  <a:lnTo>
                    <a:pt x="0" y="463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993" y="3462"/>
              <a:ext cx="303" cy="138"/>
            </a:xfrm>
            <a:custGeom>
              <a:avLst/>
              <a:gdLst/>
              <a:ahLst/>
              <a:cxnLst>
                <a:cxn ang="0">
                  <a:pos x="0" y="55"/>
                </a:cxn>
                <a:cxn ang="0">
                  <a:pos x="229" y="0"/>
                </a:cxn>
                <a:cxn ang="0">
                  <a:pos x="303" y="32"/>
                </a:cxn>
                <a:cxn ang="0">
                  <a:pos x="242" y="73"/>
                </a:cxn>
                <a:cxn ang="0">
                  <a:pos x="280" y="100"/>
                </a:cxn>
                <a:cxn ang="0">
                  <a:pos x="285" y="133"/>
                </a:cxn>
                <a:cxn ang="0">
                  <a:pos x="38" y="138"/>
                </a:cxn>
                <a:cxn ang="0">
                  <a:pos x="15" y="105"/>
                </a:cxn>
                <a:cxn ang="0">
                  <a:pos x="0" y="55"/>
                </a:cxn>
              </a:cxnLst>
              <a:rect l="0" t="0" r="r" b="b"/>
              <a:pathLst>
                <a:path w="303" h="138">
                  <a:moveTo>
                    <a:pt x="0" y="55"/>
                  </a:moveTo>
                  <a:lnTo>
                    <a:pt x="229" y="0"/>
                  </a:lnTo>
                  <a:lnTo>
                    <a:pt x="303" y="32"/>
                  </a:lnTo>
                  <a:lnTo>
                    <a:pt x="242" y="73"/>
                  </a:lnTo>
                  <a:lnTo>
                    <a:pt x="280" y="100"/>
                  </a:lnTo>
                  <a:lnTo>
                    <a:pt x="285" y="133"/>
                  </a:lnTo>
                  <a:lnTo>
                    <a:pt x="38" y="138"/>
                  </a:lnTo>
                  <a:lnTo>
                    <a:pt x="15" y="10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608" y="3507"/>
              <a:ext cx="311" cy="65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311" y="48"/>
                </a:cxn>
                <a:cxn ang="0">
                  <a:pos x="293" y="5"/>
                </a:cxn>
                <a:cxn ang="0">
                  <a:pos x="89" y="0"/>
                </a:cxn>
                <a:cxn ang="0">
                  <a:pos x="0" y="65"/>
                </a:cxn>
              </a:cxnLst>
              <a:rect l="0" t="0" r="r" b="b"/>
              <a:pathLst>
                <a:path w="311" h="65">
                  <a:moveTo>
                    <a:pt x="0" y="65"/>
                  </a:moveTo>
                  <a:lnTo>
                    <a:pt x="311" y="48"/>
                  </a:lnTo>
                  <a:lnTo>
                    <a:pt x="293" y="5"/>
                  </a:lnTo>
                  <a:lnTo>
                    <a:pt x="89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1021" y="3484"/>
              <a:ext cx="247" cy="83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47" y="0"/>
                </a:cxn>
                <a:cxn ang="0">
                  <a:pos x="247" y="51"/>
                </a:cxn>
                <a:cxn ang="0">
                  <a:pos x="32" y="83"/>
                </a:cxn>
                <a:cxn ang="0">
                  <a:pos x="0" y="61"/>
                </a:cxn>
              </a:cxnLst>
              <a:rect l="0" t="0" r="r" b="b"/>
              <a:pathLst>
                <a:path w="247" h="83">
                  <a:moveTo>
                    <a:pt x="0" y="61"/>
                  </a:moveTo>
                  <a:lnTo>
                    <a:pt x="247" y="0"/>
                  </a:lnTo>
                  <a:lnTo>
                    <a:pt x="247" y="51"/>
                  </a:lnTo>
                  <a:lnTo>
                    <a:pt x="32" y="8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455" y="3255"/>
              <a:ext cx="2455" cy="358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54" y="0"/>
                </a:cxn>
                <a:cxn ang="0">
                  <a:pos x="177" y="3"/>
                </a:cxn>
                <a:cxn ang="0">
                  <a:pos x="210" y="5"/>
                </a:cxn>
                <a:cxn ang="0">
                  <a:pos x="255" y="8"/>
                </a:cxn>
                <a:cxn ang="0">
                  <a:pos x="308" y="13"/>
                </a:cxn>
                <a:cxn ang="0">
                  <a:pos x="371" y="18"/>
                </a:cxn>
                <a:cxn ang="0">
                  <a:pos x="444" y="23"/>
                </a:cxn>
                <a:cxn ang="0">
                  <a:pos x="523" y="30"/>
                </a:cxn>
                <a:cxn ang="0">
                  <a:pos x="608" y="35"/>
                </a:cxn>
                <a:cxn ang="0">
                  <a:pos x="699" y="43"/>
                </a:cxn>
                <a:cxn ang="0">
                  <a:pos x="793" y="50"/>
                </a:cxn>
                <a:cxn ang="0">
                  <a:pos x="893" y="61"/>
                </a:cxn>
                <a:cxn ang="0">
                  <a:pos x="997" y="68"/>
                </a:cxn>
                <a:cxn ang="0">
                  <a:pos x="1100" y="78"/>
                </a:cxn>
                <a:cxn ang="0">
                  <a:pos x="1206" y="86"/>
                </a:cxn>
                <a:cxn ang="0">
                  <a:pos x="1315" y="93"/>
                </a:cxn>
                <a:cxn ang="0">
                  <a:pos x="1421" y="103"/>
                </a:cxn>
                <a:cxn ang="0">
                  <a:pos x="1529" y="111"/>
                </a:cxn>
                <a:cxn ang="0">
                  <a:pos x="1633" y="121"/>
                </a:cxn>
                <a:cxn ang="0">
                  <a:pos x="1734" y="129"/>
                </a:cxn>
                <a:cxn ang="0">
                  <a:pos x="1832" y="139"/>
                </a:cxn>
                <a:cxn ang="0">
                  <a:pos x="1928" y="146"/>
                </a:cxn>
                <a:cxn ang="0">
                  <a:pos x="2016" y="154"/>
                </a:cxn>
                <a:cxn ang="0">
                  <a:pos x="2099" y="159"/>
                </a:cxn>
                <a:cxn ang="0">
                  <a:pos x="2175" y="166"/>
                </a:cxn>
                <a:cxn ang="0">
                  <a:pos x="2246" y="171"/>
                </a:cxn>
                <a:cxn ang="0">
                  <a:pos x="2306" y="176"/>
                </a:cxn>
                <a:cxn ang="0">
                  <a:pos x="2357" y="181"/>
                </a:cxn>
                <a:cxn ang="0">
                  <a:pos x="2400" y="184"/>
                </a:cxn>
                <a:cxn ang="0">
                  <a:pos x="2430" y="186"/>
                </a:cxn>
                <a:cxn ang="0">
                  <a:pos x="2447" y="189"/>
                </a:cxn>
                <a:cxn ang="0">
                  <a:pos x="2455" y="189"/>
                </a:cxn>
                <a:cxn ang="0">
                  <a:pos x="2455" y="237"/>
                </a:cxn>
                <a:cxn ang="0">
                  <a:pos x="2256" y="252"/>
                </a:cxn>
                <a:cxn ang="0">
                  <a:pos x="1862" y="358"/>
                </a:cxn>
                <a:cxn ang="0">
                  <a:pos x="1918" y="310"/>
                </a:cxn>
                <a:cxn ang="0">
                  <a:pos x="1988" y="244"/>
                </a:cxn>
                <a:cxn ang="0">
                  <a:pos x="1829" y="244"/>
                </a:cxn>
                <a:cxn ang="0">
                  <a:pos x="1633" y="310"/>
                </a:cxn>
                <a:cxn ang="0">
                  <a:pos x="1728" y="212"/>
                </a:cxn>
                <a:cxn ang="0">
                  <a:pos x="1529" y="222"/>
                </a:cxn>
                <a:cxn ang="0">
                  <a:pos x="1396" y="252"/>
                </a:cxn>
                <a:cxn ang="0">
                  <a:pos x="1484" y="184"/>
                </a:cxn>
                <a:cxn ang="0">
                  <a:pos x="1259" y="197"/>
                </a:cxn>
                <a:cxn ang="0">
                  <a:pos x="1221" y="237"/>
                </a:cxn>
                <a:cxn ang="0">
                  <a:pos x="1045" y="237"/>
                </a:cxn>
                <a:cxn ang="0">
                  <a:pos x="1191" y="166"/>
                </a:cxn>
                <a:cxn ang="0">
                  <a:pos x="997" y="166"/>
                </a:cxn>
                <a:cxn ang="0">
                  <a:pos x="969" y="212"/>
                </a:cxn>
                <a:cxn ang="0">
                  <a:pos x="904" y="212"/>
                </a:cxn>
                <a:cxn ang="0">
                  <a:pos x="770" y="174"/>
                </a:cxn>
                <a:cxn ang="0">
                  <a:pos x="881" y="118"/>
                </a:cxn>
                <a:cxn ang="0">
                  <a:pos x="777" y="118"/>
                </a:cxn>
                <a:cxn ang="0">
                  <a:pos x="707" y="159"/>
                </a:cxn>
                <a:cxn ang="0">
                  <a:pos x="603" y="103"/>
                </a:cxn>
                <a:cxn ang="0">
                  <a:pos x="0" y="10"/>
                </a:cxn>
                <a:cxn ang="0">
                  <a:pos x="144" y="0"/>
                </a:cxn>
              </a:cxnLst>
              <a:rect l="0" t="0" r="r" b="b"/>
              <a:pathLst>
                <a:path w="2455" h="358">
                  <a:moveTo>
                    <a:pt x="144" y="0"/>
                  </a:moveTo>
                  <a:lnTo>
                    <a:pt x="154" y="0"/>
                  </a:lnTo>
                  <a:lnTo>
                    <a:pt x="177" y="3"/>
                  </a:lnTo>
                  <a:lnTo>
                    <a:pt x="210" y="5"/>
                  </a:lnTo>
                  <a:lnTo>
                    <a:pt x="255" y="8"/>
                  </a:lnTo>
                  <a:lnTo>
                    <a:pt x="308" y="13"/>
                  </a:lnTo>
                  <a:lnTo>
                    <a:pt x="371" y="18"/>
                  </a:lnTo>
                  <a:lnTo>
                    <a:pt x="444" y="23"/>
                  </a:lnTo>
                  <a:lnTo>
                    <a:pt x="523" y="30"/>
                  </a:lnTo>
                  <a:lnTo>
                    <a:pt x="608" y="35"/>
                  </a:lnTo>
                  <a:lnTo>
                    <a:pt x="699" y="43"/>
                  </a:lnTo>
                  <a:lnTo>
                    <a:pt x="793" y="50"/>
                  </a:lnTo>
                  <a:lnTo>
                    <a:pt x="893" y="61"/>
                  </a:lnTo>
                  <a:lnTo>
                    <a:pt x="997" y="68"/>
                  </a:lnTo>
                  <a:lnTo>
                    <a:pt x="1100" y="78"/>
                  </a:lnTo>
                  <a:lnTo>
                    <a:pt x="1206" y="86"/>
                  </a:lnTo>
                  <a:lnTo>
                    <a:pt x="1315" y="93"/>
                  </a:lnTo>
                  <a:lnTo>
                    <a:pt x="1421" y="103"/>
                  </a:lnTo>
                  <a:lnTo>
                    <a:pt x="1529" y="111"/>
                  </a:lnTo>
                  <a:lnTo>
                    <a:pt x="1633" y="121"/>
                  </a:lnTo>
                  <a:lnTo>
                    <a:pt x="1734" y="129"/>
                  </a:lnTo>
                  <a:lnTo>
                    <a:pt x="1832" y="139"/>
                  </a:lnTo>
                  <a:lnTo>
                    <a:pt x="1928" y="146"/>
                  </a:lnTo>
                  <a:lnTo>
                    <a:pt x="2016" y="154"/>
                  </a:lnTo>
                  <a:lnTo>
                    <a:pt x="2099" y="159"/>
                  </a:lnTo>
                  <a:lnTo>
                    <a:pt x="2175" y="166"/>
                  </a:lnTo>
                  <a:lnTo>
                    <a:pt x="2246" y="171"/>
                  </a:lnTo>
                  <a:lnTo>
                    <a:pt x="2306" y="176"/>
                  </a:lnTo>
                  <a:lnTo>
                    <a:pt x="2357" y="181"/>
                  </a:lnTo>
                  <a:lnTo>
                    <a:pt x="2400" y="184"/>
                  </a:lnTo>
                  <a:lnTo>
                    <a:pt x="2430" y="186"/>
                  </a:lnTo>
                  <a:lnTo>
                    <a:pt x="2447" y="189"/>
                  </a:lnTo>
                  <a:lnTo>
                    <a:pt x="2455" y="189"/>
                  </a:lnTo>
                  <a:lnTo>
                    <a:pt x="2455" y="237"/>
                  </a:lnTo>
                  <a:lnTo>
                    <a:pt x="2256" y="252"/>
                  </a:lnTo>
                  <a:lnTo>
                    <a:pt x="1862" y="358"/>
                  </a:lnTo>
                  <a:lnTo>
                    <a:pt x="1918" y="310"/>
                  </a:lnTo>
                  <a:lnTo>
                    <a:pt x="1988" y="244"/>
                  </a:lnTo>
                  <a:lnTo>
                    <a:pt x="1829" y="244"/>
                  </a:lnTo>
                  <a:lnTo>
                    <a:pt x="1633" y="310"/>
                  </a:lnTo>
                  <a:lnTo>
                    <a:pt x="1728" y="212"/>
                  </a:lnTo>
                  <a:lnTo>
                    <a:pt x="1529" y="222"/>
                  </a:lnTo>
                  <a:lnTo>
                    <a:pt x="1396" y="252"/>
                  </a:lnTo>
                  <a:lnTo>
                    <a:pt x="1484" y="184"/>
                  </a:lnTo>
                  <a:lnTo>
                    <a:pt x="1259" y="197"/>
                  </a:lnTo>
                  <a:lnTo>
                    <a:pt x="1221" y="237"/>
                  </a:lnTo>
                  <a:lnTo>
                    <a:pt x="1045" y="237"/>
                  </a:lnTo>
                  <a:lnTo>
                    <a:pt x="1191" y="166"/>
                  </a:lnTo>
                  <a:lnTo>
                    <a:pt x="997" y="166"/>
                  </a:lnTo>
                  <a:lnTo>
                    <a:pt x="969" y="212"/>
                  </a:lnTo>
                  <a:lnTo>
                    <a:pt x="904" y="212"/>
                  </a:lnTo>
                  <a:lnTo>
                    <a:pt x="770" y="174"/>
                  </a:lnTo>
                  <a:lnTo>
                    <a:pt x="881" y="118"/>
                  </a:lnTo>
                  <a:lnTo>
                    <a:pt x="777" y="118"/>
                  </a:lnTo>
                  <a:lnTo>
                    <a:pt x="707" y="159"/>
                  </a:lnTo>
                  <a:lnTo>
                    <a:pt x="603" y="103"/>
                  </a:lnTo>
                  <a:lnTo>
                    <a:pt x="0" y="1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230" y="3525"/>
              <a:ext cx="94" cy="52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94" y="52"/>
                </a:cxn>
                <a:cxn ang="0">
                  <a:pos x="94" y="0"/>
                </a:cxn>
                <a:cxn ang="0">
                  <a:pos x="58" y="7"/>
                </a:cxn>
                <a:cxn ang="0">
                  <a:pos x="53" y="10"/>
                </a:cxn>
                <a:cxn ang="0">
                  <a:pos x="38" y="20"/>
                </a:cxn>
                <a:cxn ang="0">
                  <a:pos x="18" y="27"/>
                </a:cxn>
                <a:cxn ang="0">
                  <a:pos x="0" y="35"/>
                </a:cxn>
              </a:cxnLst>
              <a:rect l="0" t="0" r="r" b="b"/>
              <a:pathLst>
                <a:path w="94" h="52">
                  <a:moveTo>
                    <a:pt x="0" y="35"/>
                  </a:moveTo>
                  <a:lnTo>
                    <a:pt x="94" y="52"/>
                  </a:lnTo>
                  <a:lnTo>
                    <a:pt x="94" y="0"/>
                  </a:lnTo>
                  <a:lnTo>
                    <a:pt x="58" y="7"/>
                  </a:lnTo>
                  <a:lnTo>
                    <a:pt x="53" y="10"/>
                  </a:lnTo>
                  <a:lnTo>
                    <a:pt x="38" y="20"/>
                  </a:lnTo>
                  <a:lnTo>
                    <a:pt x="18" y="27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5963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049" y="3104"/>
              <a:ext cx="43" cy="6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2" y="66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2" y="0"/>
                </a:cxn>
              </a:cxnLst>
              <a:rect l="0" t="0" r="r" b="b"/>
              <a:pathLst>
                <a:path w="43" h="66">
                  <a:moveTo>
                    <a:pt x="22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2" y="66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726" y="3185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7"/>
                </a:cxn>
                <a:cxn ang="0">
                  <a:pos x="40" y="17"/>
                </a:cxn>
                <a:cxn ang="0">
                  <a:pos x="43" y="30"/>
                </a:cxn>
                <a:cxn ang="0">
                  <a:pos x="40" y="42"/>
                </a:cxn>
                <a:cxn ang="0">
                  <a:pos x="35" y="53"/>
                </a:cxn>
                <a:cxn ang="0">
                  <a:pos x="30" y="60"/>
                </a:cxn>
                <a:cxn ang="0">
                  <a:pos x="20" y="63"/>
                </a:cxn>
                <a:cxn ang="0">
                  <a:pos x="12" y="60"/>
                </a:cxn>
                <a:cxn ang="0">
                  <a:pos x="7" y="53"/>
                </a:cxn>
                <a:cxn ang="0">
                  <a:pos x="2" y="42"/>
                </a:cxn>
                <a:cxn ang="0">
                  <a:pos x="0" y="30"/>
                </a:cxn>
                <a:cxn ang="0">
                  <a:pos x="2" y="17"/>
                </a:cxn>
                <a:cxn ang="0">
                  <a:pos x="7" y="7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2"/>
                  </a:lnTo>
                  <a:lnTo>
                    <a:pt x="35" y="7"/>
                  </a:lnTo>
                  <a:lnTo>
                    <a:pt x="40" y="17"/>
                  </a:lnTo>
                  <a:lnTo>
                    <a:pt x="43" y="30"/>
                  </a:lnTo>
                  <a:lnTo>
                    <a:pt x="40" y="42"/>
                  </a:lnTo>
                  <a:lnTo>
                    <a:pt x="35" y="53"/>
                  </a:lnTo>
                  <a:lnTo>
                    <a:pt x="30" y="60"/>
                  </a:lnTo>
                  <a:lnTo>
                    <a:pt x="20" y="63"/>
                  </a:lnTo>
                  <a:lnTo>
                    <a:pt x="12" y="60"/>
                  </a:lnTo>
                  <a:lnTo>
                    <a:pt x="7" y="53"/>
                  </a:lnTo>
                  <a:lnTo>
                    <a:pt x="2" y="42"/>
                  </a:lnTo>
                  <a:lnTo>
                    <a:pt x="0" y="30"/>
                  </a:lnTo>
                  <a:lnTo>
                    <a:pt x="2" y="17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390" y="3260"/>
              <a:ext cx="46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6" y="33"/>
                </a:cxn>
                <a:cxn ang="0">
                  <a:pos x="43" y="45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8" y="56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6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6" y="33"/>
                  </a:lnTo>
                  <a:lnTo>
                    <a:pt x="43" y="45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8" y="56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3" y="3129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3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6"/>
                </a:cxn>
                <a:cxn ang="0">
                  <a:pos x="35" y="56"/>
                </a:cxn>
                <a:cxn ang="0">
                  <a:pos x="30" y="61"/>
                </a:cxn>
                <a:cxn ang="0">
                  <a:pos x="20" y="63"/>
                </a:cxn>
                <a:cxn ang="0">
                  <a:pos x="12" y="61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3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6"/>
                  </a:lnTo>
                  <a:lnTo>
                    <a:pt x="35" y="56"/>
                  </a:lnTo>
                  <a:lnTo>
                    <a:pt x="30" y="61"/>
                  </a:lnTo>
                  <a:lnTo>
                    <a:pt x="20" y="63"/>
                  </a:lnTo>
                  <a:lnTo>
                    <a:pt x="12" y="61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622" y="3205"/>
              <a:ext cx="43" cy="6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2"/>
                </a:cxn>
                <a:cxn ang="0">
                  <a:pos x="36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6" y="55"/>
                </a:cxn>
                <a:cxn ang="0">
                  <a:pos x="31" y="63"/>
                </a:cxn>
                <a:cxn ang="0">
                  <a:pos x="21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1" y="0"/>
                </a:cxn>
              </a:cxnLst>
              <a:rect l="0" t="0" r="r" b="b"/>
              <a:pathLst>
                <a:path w="43" h="65">
                  <a:moveTo>
                    <a:pt x="21" y="0"/>
                  </a:moveTo>
                  <a:lnTo>
                    <a:pt x="31" y="2"/>
                  </a:lnTo>
                  <a:lnTo>
                    <a:pt x="36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6" y="55"/>
                  </a:lnTo>
                  <a:lnTo>
                    <a:pt x="31" y="63"/>
                  </a:lnTo>
                  <a:lnTo>
                    <a:pt x="21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4113" y="2885"/>
              <a:ext cx="43" cy="6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3"/>
                </a:cxn>
                <a:cxn ang="0">
                  <a:pos x="38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0"/>
                </a:cxn>
                <a:cxn ang="0">
                  <a:pos x="23" y="63"/>
                </a:cxn>
                <a:cxn ang="0">
                  <a:pos x="13" y="60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3">
                  <a:moveTo>
                    <a:pt x="23" y="0"/>
                  </a:moveTo>
                  <a:lnTo>
                    <a:pt x="31" y="3"/>
                  </a:lnTo>
                  <a:lnTo>
                    <a:pt x="38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0"/>
                  </a:lnTo>
                  <a:lnTo>
                    <a:pt x="23" y="63"/>
                  </a:lnTo>
                  <a:lnTo>
                    <a:pt x="13" y="60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829" y="3149"/>
              <a:ext cx="41" cy="6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28" y="3"/>
                </a:cxn>
                <a:cxn ang="0">
                  <a:pos x="33" y="8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3" y="53"/>
                </a:cxn>
                <a:cxn ang="0">
                  <a:pos x="28" y="61"/>
                </a:cxn>
                <a:cxn ang="0">
                  <a:pos x="18" y="63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8"/>
                </a:cxn>
                <a:cxn ang="0">
                  <a:pos x="10" y="3"/>
                </a:cxn>
                <a:cxn ang="0">
                  <a:pos x="18" y="0"/>
                </a:cxn>
              </a:cxnLst>
              <a:rect l="0" t="0" r="r" b="b"/>
              <a:pathLst>
                <a:path w="41" h="63">
                  <a:moveTo>
                    <a:pt x="18" y="0"/>
                  </a:moveTo>
                  <a:lnTo>
                    <a:pt x="28" y="3"/>
                  </a:lnTo>
                  <a:lnTo>
                    <a:pt x="33" y="8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3" y="53"/>
                  </a:lnTo>
                  <a:lnTo>
                    <a:pt x="28" y="61"/>
                  </a:lnTo>
                  <a:lnTo>
                    <a:pt x="18" y="63"/>
                  </a:lnTo>
                  <a:lnTo>
                    <a:pt x="10" y="61"/>
                  </a:lnTo>
                  <a:lnTo>
                    <a:pt x="5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8"/>
                  </a:lnTo>
                  <a:lnTo>
                    <a:pt x="10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504" y="3225"/>
              <a:ext cx="43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5" y="55"/>
                </a:cxn>
                <a:cxn ang="0">
                  <a:pos x="30" y="63"/>
                </a:cxn>
                <a:cxn ang="0">
                  <a:pos x="20" y="65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5">
                  <a:moveTo>
                    <a:pt x="20" y="0"/>
                  </a:moveTo>
                  <a:lnTo>
                    <a:pt x="30" y="2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5" y="55"/>
                  </a:lnTo>
                  <a:lnTo>
                    <a:pt x="30" y="63"/>
                  </a:lnTo>
                  <a:lnTo>
                    <a:pt x="20" y="65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870" y="3031"/>
              <a:ext cx="2341" cy="509"/>
            </a:xfrm>
            <a:custGeom>
              <a:avLst/>
              <a:gdLst/>
              <a:ahLst/>
              <a:cxnLst>
                <a:cxn ang="0">
                  <a:pos x="285" y="305"/>
                </a:cxn>
                <a:cxn ang="0">
                  <a:pos x="489" y="315"/>
                </a:cxn>
                <a:cxn ang="0">
                  <a:pos x="1158" y="214"/>
                </a:cxn>
                <a:cxn ang="0">
                  <a:pos x="1864" y="98"/>
                </a:cxn>
                <a:cxn ang="0">
                  <a:pos x="2129" y="68"/>
                </a:cxn>
                <a:cxn ang="0">
                  <a:pos x="2255" y="28"/>
                </a:cxn>
                <a:cxn ang="0">
                  <a:pos x="2341" y="0"/>
                </a:cxn>
                <a:cxn ang="0">
                  <a:pos x="2262" y="58"/>
                </a:cxn>
                <a:cxn ang="0">
                  <a:pos x="2129" y="108"/>
                </a:cxn>
                <a:cxn ang="0">
                  <a:pos x="1561" y="224"/>
                </a:cxn>
                <a:cxn ang="0">
                  <a:pos x="645" y="342"/>
                </a:cxn>
                <a:cxn ang="0">
                  <a:pos x="471" y="380"/>
                </a:cxn>
                <a:cxn ang="0">
                  <a:pos x="370" y="448"/>
                </a:cxn>
                <a:cxn ang="0">
                  <a:pos x="194" y="509"/>
                </a:cxn>
                <a:cxn ang="0">
                  <a:pos x="0" y="478"/>
                </a:cxn>
                <a:cxn ang="0">
                  <a:pos x="176" y="438"/>
                </a:cxn>
                <a:cxn ang="0">
                  <a:pos x="305" y="370"/>
                </a:cxn>
                <a:cxn ang="0">
                  <a:pos x="136" y="322"/>
                </a:cxn>
                <a:cxn ang="0">
                  <a:pos x="141" y="322"/>
                </a:cxn>
                <a:cxn ang="0">
                  <a:pos x="154" y="317"/>
                </a:cxn>
                <a:cxn ang="0">
                  <a:pos x="171" y="315"/>
                </a:cxn>
                <a:cxn ang="0">
                  <a:pos x="196" y="310"/>
                </a:cxn>
                <a:cxn ang="0">
                  <a:pos x="219" y="305"/>
                </a:cxn>
                <a:cxn ang="0">
                  <a:pos x="244" y="302"/>
                </a:cxn>
                <a:cxn ang="0">
                  <a:pos x="267" y="302"/>
                </a:cxn>
                <a:cxn ang="0">
                  <a:pos x="285" y="305"/>
                </a:cxn>
              </a:cxnLst>
              <a:rect l="0" t="0" r="r" b="b"/>
              <a:pathLst>
                <a:path w="2341" h="509">
                  <a:moveTo>
                    <a:pt x="285" y="305"/>
                  </a:moveTo>
                  <a:lnTo>
                    <a:pt x="489" y="315"/>
                  </a:lnTo>
                  <a:lnTo>
                    <a:pt x="1158" y="214"/>
                  </a:lnTo>
                  <a:lnTo>
                    <a:pt x="1864" y="98"/>
                  </a:lnTo>
                  <a:lnTo>
                    <a:pt x="2129" y="68"/>
                  </a:lnTo>
                  <a:lnTo>
                    <a:pt x="2255" y="28"/>
                  </a:lnTo>
                  <a:lnTo>
                    <a:pt x="2341" y="0"/>
                  </a:lnTo>
                  <a:lnTo>
                    <a:pt x="2262" y="58"/>
                  </a:lnTo>
                  <a:lnTo>
                    <a:pt x="2129" y="108"/>
                  </a:lnTo>
                  <a:lnTo>
                    <a:pt x="1561" y="224"/>
                  </a:lnTo>
                  <a:lnTo>
                    <a:pt x="645" y="342"/>
                  </a:lnTo>
                  <a:lnTo>
                    <a:pt x="471" y="380"/>
                  </a:lnTo>
                  <a:lnTo>
                    <a:pt x="370" y="448"/>
                  </a:lnTo>
                  <a:lnTo>
                    <a:pt x="194" y="509"/>
                  </a:lnTo>
                  <a:lnTo>
                    <a:pt x="0" y="478"/>
                  </a:lnTo>
                  <a:lnTo>
                    <a:pt x="176" y="438"/>
                  </a:lnTo>
                  <a:lnTo>
                    <a:pt x="305" y="370"/>
                  </a:lnTo>
                  <a:lnTo>
                    <a:pt x="136" y="322"/>
                  </a:lnTo>
                  <a:lnTo>
                    <a:pt x="141" y="322"/>
                  </a:lnTo>
                  <a:lnTo>
                    <a:pt x="154" y="317"/>
                  </a:lnTo>
                  <a:lnTo>
                    <a:pt x="171" y="315"/>
                  </a:lnTo>
                  <a:lnTo>
                    <a:pt x="196" y="310"/>
                  </a:lnTo>
                  <a:lnTo>
                    <a:pt x="219" y="305"/>
                  </a:lnTo>
                  <a:lnTo>
                    <a:pt x="244" y="302"/>
                  </a:lnTo>
                  <a:lnTo>
                    <a:pt x="267" y="302"/>
                  </a:lnTo>
                  <a:lnTo>
                    <a:pt x="285" y="305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1033" y="2888"/>
              <a:ext cx="247" cy="3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5" y="309"/>
                </a:cxn>
                <a:cxn ang="0">
                  <a:pos x="247" y="302"/>
                </a:cxn>
                <a:cxn ang="0">
                  <a:pos x="41" y="0"/>
                </a:cxn>
                <a:cxn ang="0">
                  <a:pos x="0" y="0"/>
                </a:cxn>
              </a:cxnLst>
              <a:rect l="0" t="0" r="r" b="b"/>
              <a:pathLst>
                <a:path w="247" h="309">
                  <a:moveTo>
                    <a:pt x="0" y="0"/>
                  </a:moveTo>
                  <a:lnTo>
                    <a:pt x="215" y="309"/>
                  </a:lnTo>
                  <a:lnTo>
                    <a:pt x="247" y="302"/>
                  </a:lnTo>
                  <a:lnTo>
                    <a:pt x="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1041" y="3577"/>
              <a:ext cx="1183" cy="104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30" y="76"/>
                </a:cxn>
                <a:cxn ang="0">
                  <a:pos x="716" y="56"/>
                </a:cxn>
                <a:cxn ang="0">
                  <a:pos x="883" y="0"/>
                </a:cxn>
                <a:cxn ang="0">
                  <a:pos x="865" y="66"/>
                </a:cxn>
                <a:cxn ang="0">
                  <a:pos x="931" y="66"/>
                </a:cxn>
                <a:cxn ang="0">
                  <a:pos x="1079" y="66"/>
                </a:cxn>
                <a:cxn ang="0">
                  <a:pos x="1102" y="16"/>
                </a:cxn>
                <a:cxn ang="0">
                  <a:pos x="1183" y="66"/>
                </a:cxn>
                <a:cxn ang="0">
                  <a:pos x="1122" y="104"/>
                </a:cxn>
                <a:cxn ang="0">
                  <a:pos x="749" y="104"/>
                </a:cxn>
                <a:cxn ang="0">
                  <a:pos x="290" y="104"/>
                </a:cxn>
                <a:cxn ang="0">
                  <a:pos x="65" y="89"/>
                </a:cxn>
                <a:cxn ang="0">
                  <a:pos x="0" y="66"/>
                </a:cxn>
              </a:cxnLst>
              <a:rect l="0" t="0" r="r" b="b"/>
              <a:pathLst>
                <a:path w="1183" h="104">
                  <a:moveTo>
                    <a:pt x="0" y="66"/>
                  </a:moveTo>
                  <a:lnTo>
                    <a:pt x="630" y="76"/>
                  </a:lnTo>
                  <a:lnTo>
                    <a:pt x="716" y="56"/>
                  </a:lnTo>
                  <a:lnTo>
                    <a:pt x="883" y="0"/>
                  </a:lnTo>
                  <a:lnTo>
                    <a:pt x="865" y="66"/>
                  </a:lnTo>
                  <a:lnTo>
                    <a:pt x="931" y="66"/>
                  </a:lnTo>
                  <a:lnTo>
                    <a:pt x="1079" y="66"/>
                  </a:lnTo>
                  <a:lnTo>
                    <a:pt x="1102" y="16"/>
                  </a:lnTo>
                  <a:lnTo>
                    <a:pt x="1183" y="66"/>
                  </a:lnTo>
                  <a:lnTo>
                    <a:pt x="1122" y="104"/>
                  </a:lnTo>
                  <a:lnTo>
                    <a:pt x="749" y="104"/>
                  </a:lnTo>
                  <a:lnTo>
                    <a:pt x="290" y="104"/>
                  </a:lnTo>
                  <a:lnTo>
                    <a:pt x="65" y="89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2668" y="3550"/>
              <a:ext cx="860" cy="136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368" y="55"/>
                </a:cxn>
                <a:cxn ang="0">
                  <a:pos x="494" y="7"/>
                </a:cxn>
                <a:cxn ang="0">
                  <a:pos x="562" y="0"/>
                </a:cxn>
                <a:cxn ang="0">
                  <a:pos x="507" y="40"/>
                </a:cxn>
                <a:cxn ang="0">
                  <a:pos x="860" y="98"/>
                </a:cxn>
                <a:cxn ang="0">
                  <a:pos x="653" y="98"/>
                </a:cxn>
                <a:cxn ang="0">
                  <a:pos x="590" y="136"/>
                </a:cxn>
                <a:cxn ang="0">
                  <a:pos x="590" y="103"/>
                </a:cxn>
                <a:cxn ang="0">
                  <a:pos x="479" y="103"/>
                </a:cxn>
                <a:cxn ang="0">
                  <a:pos x="340" y="136"/>
                </a:cxn>
                <a:cxn ang="0">
                  <a:pos x="424" y="98"/>
                </a:cxn>
                <a:cxn ang="0">
                  <a:pos x="197" y="126"/>
                </a:cxn>
                <a:cxn ang="0">
                  <a:pos x="81" y="136"/>
                </a:cxn>
                <a:cxn ang="0">
                  <a:pos x="0" y="126"/>
                </a:cxn>
              </a:cxnLst>
              <a:rect l="0" t="0" r="r" b="b"/>
              <a:pathLst>
                <a:path w="860" h="136">
                  <a:moveTo>
                    <a:pt x="0" y="126"/>
                  </a:moveTo>
                  <a:lnTo>
                    <a:pt x="368" y="55"/>
                  </a:lnTo>
                  <a:lnTo>
                    <a:pt x="494" y="7"/>
                  </a:lnTo>
                  <a:lnTo>
                    <a:pt x="562" y="0"/>
                  </a:lnTo>
                  <a:lnTo>
                    <a:pt x="507" y="40"/>
                  </a:lnTo>
                  <a:lnTo>
                    <a:pt x="860" y="98"/>
                  </a:lnTo>
                  <a:lnTo>
                    <a:pt x="653" y="98"/>
                  </a:lnTo>
                  <a:lnTo>
                    <a:pt x="590" y="136"/>
                  </a:lnTo>
                  <a:lnTo>
                    <a:pt x="590" y="103"/>
                  </a:lnTo>
                  <a:lnTo>
                    <a:pt x="479" y="103"/>
                  </a:lnTo>
                  <a:lnTo>
                    <a:pt x="340" y="136"/>
                  </a:lnTo>
                  <a:lnTo>
                    <a:pt x="424" y="98"/>
                  </a:lnTo>
                  <a:lnTo>
                    <a:pt x="197" y="126"/>
                  </a:lnTo>
                  <a:lnTo>
                    <a:pt x="81" y="136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2905" y="3046"/>
              <a:ext cx="2303" cy="504"/>
            </a:xfrm>
            <a:custGeom>
              <a:avLst/>
              <a:gdLst/>
              <a:ahLst/>
              <a:cxnLst>
                <a:cxn ang="0">
                  <a:pos x="121" y="458"/>
                </a:cxn>
                <a:cxn ang="0">
                  <a:pos x="272" y="428"/>
                </a:cxn>
                <a:cxn ang="0">
                  <a:pos x="383" y="345"/>
                </a:cxn>
                <a:cxn ang="0">
                  <a:pos x="646" y="300"/>
                </a:cxn>
                <a:cxn ang="0">
                  <a:pos x="1471" y="186"/>
                </a:cxn>
                <a:cxn ang="0">
                  <a:pos x="1998" y="93"/>
                </a:cxn>
                <a:cxn ang="0">
                  <a:pos x="2210" y="38"/>
                </a:cxn>
                <a:cxn ang="0">
                  <a:pos x="2303" y="0"/>
                </a:cxn>
                <a:cxn ang="0">
                  <a:pos x="2192" y="76"/>
                </a:cxn>
                <a:cxn ang="0">
                  <a:pos x="1854" y="159"/>
                </a:cxn>
                <a:cxn ang="0">
                  <a:pos x="1415" y="244"/>
                </a:cxn>
                <a:cxn ang="0">
                  <a:pos x="532" y="355"/>
                </a:cxn>
                <a:cxn ang="0">
                  <a:pos x="421" y="400"/>
                </a:cxn>
                <a:cxn ang="0">
                  <a:pos x="280" y="476"/>
                </a:cxn>
                <a:cxn ang="0">
                  <a:pos x="187" y="504"/>
                </a:cxn>
                <a:cxn ang="0">
                  <a:pos x="0" y="476"/>
                </a:cxn>
                <a:cxn ang="0">
                  <a:pos x="121" y="458"/>
                </a:cxn>
              </a:cxnLst>
              <a:rect l="0" t="0" r="r" b="b"/>
              <a:pathLst>
                <a:path w="2303" h="504">
                  <a:moveTo>
                    <a:pt x="121" y="458"/>
                  </a:moveTo>
                  <a:lnTo>
                    <a:pt x="272" y="428"/>
                  </a:lnTo>
                  <a:lnTo>
                    <a:pt x="383" y="345"/>
                  </a:lnTo>
                  <a:lnTo>
                    <a:pt x="646" y="300"/>
                  </a:lnTo>
                  <a:lnTo>
                    <a:pt x="1471" y="186"/>
                  </a:lnTo>
                  <a:lnTo>
                    <a:pt x="1998" y="93"/>
                  </a:lnTo>
                  <a:lnTo>
                    <a:pt x="2210" y="38"/>
                  </a:lnTo>
                  <a:lnTo>
                    <a:pt x="2303" y="0"/>
                  </a:lnTo>
                  <a:lnTo>
                    <a:pt x="2192" y="76"/>
                  </a:lnTo>
                  <a:lnTo>
                    <a:pt x="1854" y="159"/>
                  </a:lnTo>
                  <a:lnTo>
                    <a:pt x="1415" y="244"/>
                  </a:lnTo>
                  <a:lnTo>
                    <a:pt x="532" y="355"/>
                  </a:lnTo>
                  <a:lnTo>
                    <a:pt x="421" y="400"/>
                  </a:lnTo>
                  <a:lnTo>
                    <a:pt x="280" y="476"/>
                  </a:lnTo>
                  <a:lnTo>
                    <a:pt x="187" y="504"/>
                  </a:lnTo>
                  <a:lnTo>
                    <a:pt x="0" y="476"/>
                  </a:lnTo>
                  <a:lnTo>
                    <a:pt x="121" y="458"/>
                  </a:lnTo>
                  <a:close/>
                </a:path>
              </a:pathLst>
            </a:custGeom>
            <a:solidFill>
              <a:srgbClr val="5E72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846" y="2976"/>
              <a:ext cx="351" cy="292"/>
            </a:xfrm>
            <a:custGeom>
              <a:avLst/>
              <a:gdLst/>
              <a:ahLst/>
              <a:cxnLst>
                <a:cxn ang="0">
                  <a:pos x="235" y="0"/>
                </a:cxn>
                <a:cxn ang="0">
                  <a:pos x="177" y="32"/>
                </a:cxn>
                <a:cxn ang="0">
                  <a:pos x="139" y="70"/>
                </a:cxn>
                <a:cxn ang="0">
                  <a:pos x="111" y="103"/>
                </a:cxn>
                <a:cxn ang="0">
                  <a:pos x="94" y="133"/>
                </a:cxn>
                <a:cxn ang="0">
                  <a:pos x="79" y="151"/>
                </a:cxn>
                <a:cxn ang="0">
                  <a:pos x="61" y="158"/>
                </a:cxn>
                <a:cxn ang="0">
                  <a:pos x="38" y="148"/>
                </a:cxn>
                <a:cxn ang="0">
                  <a:pos x="0" y="115"/>
                </a:cxn>
                <a:cxn ang="0">
                  <a:pos x="21" y="153"/>
                </a:cxn>
                <a:cxn ang="0">
                  <a:pos x="48" y="188"/>
                </a:cxn>
                <a:cxn ang="0">
                  <a:pos x="71" y="206"/>
                </a:cxn>
                <a:cxn ang="0">
                  <a:pos x="89" y="209"/>
                </a:cxn>
                <a:cxn ang="0">
                  <a:pos x="106" y="199"/>
                </a:cxn>
                <a:cxn ang="0">
                  <a:pos x="124" y="183"/>
                </a:cxn>
                <a:cxn ang="0">
                  <a:pos x="144" y="161"/>
                </a:cxn>
                <a:cxn ang="0">
                  <a:pos x="164" y="136"/>
                </a:cxn>
                <a:cxn ang="0">
                  <a:pos x="192" y="110"/>
                </a:cxn>
                <a:cxn ang="0">
                  <a:pos x="235" y="115"/>
                </a:cxn>
                <a:cxn ang="0">
                  <a:pos x="250" y="173"/>
                </a:cxn>
                <a:cxn ang="0">
                  <a:pos x="220" y="234"/>
                </a:cxn>
                <a:cxn ang="0">
                  <a:pos x="182" y="256"/>
                </a:cxn>
                <a:cxn ang="0">
                  <a:pos x="59" y="249"/>
                </a:cxn>
                <a:cxn ang="0">
                  <a:pos x="74" y="277"/>
                </a:cxn>
                <a:cxn ang="0">
                  <a:pos x="197" y="292"/>
                </a:cxn>
                <a:cxn ang="0">
                  <a:pos x="283" y="262"/>
                </a:cxn>
                <a:cxn ang="0">
                  <a:pos x="321" y="219"/>
                </a:cxn>
                <a:cxn ang="0">
                  <a:pos x="351" y="183"/>
                </a:cxn>
                <a:cxn ang="0">
                  <a:pos x="235" y="0"/>
                </a:cxn>
              </a:cxnLst>
              <a:rect l="0" t="0" r="r" b="b"/>
              <a:pathLst>
                <a:path w="351" h="292">
                  <a:moveTo>
                    <a:pt x="235" y="0"/>
                  </a:moveTo>
                  <a:lnTo>
                    <a:pt x="177" y="32"/>
                  </a:lnTo>
                  <a:lnTo>
                    <a:pt x="139" y="70"/>
                  </a:lnTo>
                  <a:lnTo>
                    <a:pt x="111" y="103"/>
                  </a:lnTo>
                  <a:lnTo>
                    <a:pt x="94" y="133"/>
                  </a:lnTo>
                  <a:lnTo>
                    <a:pt x="79" y="151"/>
                  </a:lnTo>
                  <a:lnTo>
                    <a:pt x="61" y="158"/>
                  </a:lnTo>
                  <a:lnTo>
                    <a:pt x="38" y="148"/>
                  </a:lnTo>
                  <a:lnTo>
                    <a:pt x="0" y="115"/>
                  </a:lnTo>
                  <a:lnTo>
                    <a:pt x="21" y="153"/>
                  </a:lnTo>
                  <a:lnTo>
                    <a:pt x="48" y="188"/>
                  </a:lnTo>
                  <a:lnTo>
                    <a:pt x="71" y="206"/>
                  </a:lnTo>
                  <a:lnTo>
                    <a:pt x="89" y="209"/>
                  </a:lnTo>
                  <a:lnTo>
                    <a:pt x="106" y="199"/>
                  </a:lnTo>
                  <a:lnTo>
                    <a:pt x="124" y="183"/>
                  </a:lnTo>
                  <a:lnTo>
                    <a:pt x="144" y="161"/>
                  </a:lnTo>
                  <a:lnTo>
                    <a:pt x="164" y="136"/>
                  </a:lnTo>
                  <a:lnTo>
                    <a:pt x="192" y="110"/>
                  </a:lnTo>
                  <a:lnTo>
                    <a:pt x="235" y="115"/>
                  </a:lnTo>
                  <a:lnTo>
                    <a:pt x="250" y="173"/>
                  </a:lnTo>
                  <a:lnTo>
                    <a:pt x="220" y="234"/>
                  </a:lnTo>
                  <a:lnTo>
                    <a:pt x="182" y="256"/>
                  </a:lnTo>
                  <a:lnTo>
                    <a:pt x="59" y="249"/>
                  </a:lnTo>
                  <a:lnTo>
                    <a:pt x="74" y="277"/>
                  </a:lnTo>
                  <a:lnTo>
                    <a:pt x="197" y="292"/>
                  </a:lnTo>
                  <a:lnTo>
                    <a:pt x="283" y="262"/>
                  </a:lnTo>
                  <a:lnTo>
                    <a:pt x="321" y="219"/>
                  </a:lnTo>
                  <a:lnTo>
                    <a:pt x="351" y="183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2655" y="2913"/>
              <a:ext cx="2467" cy="440"/>
            </a:xfrm>
            <a:custGeom>
              <a:avLst/>
              <a:gdLst/>
              <a:ahLst/>
              <a:cxnLst>
                <a:cxn ang="0">
                  <a:pos x="0" y="440"/>
                </a:cxn>
                <a:cxn ang="0">
                  <a:pos x="58" y="430"/>
                </a:cxn>
                <a:cxn ang="0">
                  <a:pos x="116" y="418"/>
                </a:cxn>
                <a:cxn ang="0">
                  <a:pos x="172" y="408"/>
                </a:cxn>
                <a:cxn ang="0">
                  <a:pos x="232" y="398"/>
                </a:cxn>
                <a:cxn ang="0">
                  <a:pos x="290" y="385"/>
                </a:cxn>
                <a:cxn ang="0">
                  <a:pos x="348" y="375"/>
                </a:cxn>
                <a:cxn ang="0">
                  <a:pos x="406" y="365"/>
                </a:cxn>
                <a:cxn ang="0">
                  <a:pos x="467" y="352"/>
                </a:cxn>
                <a:cxn ang="0">
                  <a:pos x="525" y="342"/>
                </a:cxn>
                <a:cxn ang="0">
                  <a:pos x="585" y="330"/>
                </a:cxn>
                <a:cxn ang="0">
                  <a:pos x="646" y="319"/>
                </a:cxn>
                <a:cxn ang="0">
                  <a:pos x="707" y="307"/>
                </a:cxn>
                <a:cxn ang="0">
                  <a:pos x="767" y="297"/>
                </a:cxn>
                <a:cxn ang="0">
                  <a:pos x="828" y="284"/>
                </a:cxn>
                <a:cxn ang="0">
                  <a:pos x="888" y="274"/>
                </a:cxn>
                <a:cxn ang="0">
                  <a:pos x="949" y="262"/>
                </a:cxn>
                <a:cxn ang="0">
                  <a:pos x="1012" y="251"/>
                </a:cxn>
                <a:cxn ang="0">
                  <a:pos x="1072" y="239"/>
                </a:cxn>
                <a:cxn ang="0">
                  <a:pos x="1135" y="229"/>
                </a:cxn>
                <a:cxn ang="0">
                  <a:pos x="1198" y="219"/>
                </a:cxn>
                <a:cxn ang="0">
                  <a:pos x="1262" y="206"/>
                </a:cxn>
                <a:cxn ang="0">
                  <a:pos x="1325" y="196"/>
                </a:cxn>
                <a:cxn ang="0">
                  <a:pos x="1388" y="186"/>
                </a:cxn>
                <a:cxn ang="0">
                  <a:pos x="1453" y="176"/>
                </a:cxn>
                <a:cxn ang="0">
                  <a:pos x="1516" y="163"/>
                </a:cxn>
                <a:cxn ang="0">
                  <a:pos x="1582" y="153"/>
                </a:cxn>
                <a:cxn ang="0">
                  <a:pos x="1648" y="143"/>
                </a:cxn>
                <a:cxn ang="0">
                  <a:pos x="1713" y="133"/>
                </a:cxn>
                <a:cxn ang="0">
                  <a:pos x="1779" y="123"/>
                </a:cxn>
                <a:cxn ang="0">
                  <a:pos x="1844" y="113"/>
                </a:cxn>
                <a:cxn ang="0">
                  <a:pos x="1910" y="105"/>
                </a:cxn>
                <a:cxn ang="0">
                  <a:pos x="1978" y="95"/>
                </a:cxn>
                <a:cxn ang="0">
                  <a:pos x="2200" y="58"/>
                </a:cxn>
                <a:cxn ang="0">
                  <a:pos x="2230" y="53"/>
                </a:cxn>
                <a:cxn ang="0">
                  <a:pos x="2261" y="50"/>
                </a:cxn>
                <a:cxn ang="0">
                  <a:pos x="2291" y="45"/>
                </a:cxn>
                <a:cxn ang="0">
                  <a:pos x="2319" y="40"/>
                </a:cxn>
                <a:cxn ang="0">
                  <a:pos x="2346" y="35"/>
                </a:cxn>
                <a:cxn ang="0">
                  <a:pos x="2372" y="25"/>
                </a:cxn>
                <a:cxn ang="0">
                  <a:pos x="2399" y="15"/>
                </a:cxn>
                <a:cxn ang="0">
                  <a:pos x="2425" y="0"/>
                </a:cxn>
                <a:cxn ang="0">
                  <a:pos x="2467" y="12"/>
                </a:cxn>
                <a:cxn ang="0">
                  <a:pos x="2404" y="58"/>
                </a:cxn>
                <a:cxn ang="0">
                  <a:pos x="1226" y="246"/>
                </a:cxn>
                <a:cxn ang="0">
                  <a:pos x="167" y="433"/>
                </a:cxn>
                <a:cxn ang="0">
                  <a:pos x="0" y="440"/>
                </a:cxn>
              </a:cxnLst>
              <a:rect l="0" t="0" r="r" b="b"/>
              <a:pathLst>
                <a:path w="2467" h="440">
                  <a:moveTo>
                    <a:pt x="0" y="440"/>
                  </a:moveTo>
                  <a:lnTo>
                    <a:pt x="58" y="430"/>
                  </a:lnTo>
                  <a:lnTo>
                    <a:pt x="116" y="418"/>
                  </a:lnTo>
                  <a:lnTo>
                    <a:pt x="172" y="408"/>
                  </a:lnTo>
                  <a:lnTo>
                    <a:pt x="232" y="398"/>
                  </a:lnTo>
                  <a:lnTo>
                    <a:pt x="290" y="385"/>
                  </a:lnTo>
                  <a:lnTo>
                    <a:pt x="348" y="375"/>
                  </a:lnTo>
                  <a:lnTo>
                    <a:pt x="406" y="365"/>
                  </a:lnTo>
                  <a:lnTo>
                    <a:pt x="467" y="352"/>
                  </a:lnTo>
                  <a:lnTo>
                    <a:pt x="525" y="342"/>
                  </a:lnTo>
                  <a:lnTo>
                    <a:pt x="585" y="330"/>
                  </a:lnTo>
                  <a:lnTo>
                    <a:pt x="646" y="319"/>
                  </a:lnTo>
                  <a:lnTo>
                    <a:pt x="707" y="307"/>
                  </a:lnTo>
                  <a:lnTo>
                    <a:pt x="767" y="297"/>
                  </a:lnTo>
                  <a:lnTo>
                    <a:pt x="828" y="284"/>
                  </a:lnTo>
                  <a:lnTo>
                    <a:pt x="888" y="274"/>
                  </a:lnTo>
                  <a:lnTo>
                    <a:pt x="949" y="262"/>
                  </a:lnTo>
                  <a:lnTo>
                    <a:pt x="1012" y="251"/>
                  </a:lnTo>
                  <a:lnTo>
                    <a:pt x="1072" y="239"/>
                  </a:lnTo>
                  <a:lnTo>
                    <a:pt x="1135" y="229"/>
                  </a:lnTo>
                  <a:lnTo>
                    <a:pt x="1198" y="219"/>
                  </a:lnTo>
                  <a:lnTo>
                    <a:pt x="1262" y="206"/>
                  </a:lnTo>
                  <a:lnTo>
                    <a:pt x="1325" y="196"/>
                  </a:lnTo>
                  <a:lnTo>
                    <a:pt x="1388" y="186"/>
                  </a:lnTo>
                  <a:lnTo>
                    <a:pt x="1453" y="176"/>
                  </a:lnTo>
                  <a:lnTo>
                    <a:pt x="1516" y="163"/>
                  </a:lnTo>
                  <a:lnTo>
                    <a:pt x="1582" y="153"/>
                  </a:lnTo>
                  <a:lnTo>
                    <a:pt x="1648" y="143"/>
                  </a:lnTo>
                  <a:lnTo>
                    <a:pt x="1713" y="133"/>
                  </a:lnTo>
                  <a:lnTo>
                    <a:pt x="1779" y="123"/>
                  </a:lnTo>
                  <a:lnTo>
                    <a:pt x="1844" y="113"/>
                  </a:lnTo>
                  <a:lnTo>
                    <a:pt x="1910" y="105"/>
                  </a:lnTo>
                  <a:lnTo>
                    <a:pt x="1978" y="95"/>
                  </a:lnTo>
                  <a:lnTo>
                    <a:pt x="2200" y="58"/>
                  </a:lnTo>
                  <a:lnTo>
                    <a:pt x="2230" y="53"/>
                  </a:lnTo>
                  <a:lnTo>
                    <a:pt x="2261" y="50"/>
                  </a:lnTo>
                  <a:lnTo>
                    <a:pt x="2291" y="45"/>
                  </a:lnTo>
                  <a:lnTo>
                    <a:pt x="2319" y="40"/>
                  </a:lnTo>
                  <a:lnTo>
                    <a:pt x="2346" y="35"/>
                  </a:lnTo>
                  <a:lnTo>
                    <a:pt x="2372" y="25"/>
                  </a:lnTo>
                  <a:lnTo>
                    <a:pt x="2399" y="15"/>
                  </a:lnTo>
                  <a:lnTo>
                    <a:pt x="2425" y="0"/>
                  </a:lnTo>
                  <a:lnTo>
                    <a:pt x="2467" y="12"/>
                  </a:lnTo>
                  <a:lnTo>
                    <a:pt x="2404" y="58"/>
                  </a:lnTo>
                  <a:lnTo>
                    <a:pt x="1226" y="246"/>
                  </a:lnTo>
                  <a:lnTo>
                    <a:pt x="167" y="433"/>
                  </a:lnTo>
                  <a:lnTo>
                    <a:pt x="0" y="44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1646" y="3509"/>
              <a:ext cx="187" cy="46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187" y="0"/>
                </a:cxn>
                <a:cxn ang="0">
                  <a:pos x="53" y="0"/>
                </a:cxn>
                <a:cxn ang="0">
                  <a:pos x="0" y="46"/>
                </a:cxn>
              </a:cxnLst>
              <a:rect l="0" t="0" r="r" b="b"/>
              <a:pathLst>
                <a:path w="187" h="46">
                  <a:moveTo>
                    <a:pt x="0" y="46"/>
                  </a:moveTo>
                  <a:lnTo>
                    <a:pt x="187" y="0"/>
                  </a:lnTo>
                  <a:lnTo>
                    <a:pt x="53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1016" y="3542"/>
              <a:ext cx="259" cy="68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49" y="0"/>
                </a:cxn>
                <a:cxn ang="0">
                  <a:pos x="259" y="48"/>
                </a:cxn>
                <a:cxn ang="0">
                  <a:pos x="5" y="68"/>
                </a:cxn>
                <a:cxn ang="0">
                  <a:pos x="0" y="43"/>
                </a:cxn>
              </a:cxnLst>
              <a:rect l="0" t="0" r="r" b="b"/>
              <a:pathLst>
                <a:path w="259" h="68">
                  <a:moveTo>
                    <a:pt x="0" y="43"/>
                  </a:moveTo>
                  <a:lnTo>
                    <a:pt x="249" y="0"/>
                  </a:lnTo>
                  <a:lnTo>
                    <a:pt x="259" y="48"/>
                  </a:lnTo>
                  <a:lnTo>
                    <a:pt x="5" y="6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1270" y="3504"/>
              <a:ext cx="417" cy="81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417" y="0"/>
                </a:cxn>
                <a:cxn ang="0">
                  <a:pos x="379" y="43"/>
                </a:cxn>
                <a:cxn ang="0">
                  <a:pos x="5" y="81"/>
                </a:cxn>
                <a:cxn ang="0">
                  <a:pos x="0" y="43"/>
                </a:cxn>
              </a:cxnLst>
              <a:rect l="0" t="0" r="r" b="b"/>
              <a:pathLst>
                <a:path w="417" h="81">
                  <a:moveTo>
                    <a:pt x="0" y="43"/>
                  </a:moveTo>
                  <a:lnTo>
                    <a:pt x="417" y="0"/>
                  </a:lnTo>
                  <a:lnTo>
                    <a:pt x="379" y="43"/>
                  </a:lnTo>
                  <a:lnTo>
                    <a:pt x="5" y="81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3884" y="2850"/>
              <a:ext cx="181" cy="33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9" y="0"/>
                </a:cxn>
                <a:cxn ang="0">
                  <a:pos x="159" y="10"/>
                </a:cxn>
                <a:cxn ang="0">
                  <a:pos x="149" y="83"/>
                </a:cxn>
                <a:cxn ang="0">
                  <a:pos x="151" y="156"/>
                </a:cxn>
                <a:cxn ang="0">
                  <a:pos x="164" y="229"/>
                </a:cxn>
                <a:cxn ang="0">
                  <a:pos x="181" y="302"/>
                </a:cxn>
                <a:cxn ang="0">
                  <a:pos x="30" y="330"/>
                </a:cxn>
                <a:cxn ang="0">
                  <a:pos x="15" y="252"/>
                </a:cxn>
                <a:cxn ang="0">
                  <a:pos x="5" y="176"/>
                </a:cxn>
                <a:cxn ang="0">
                  <a:pos x="0" y="103"/>
                </a:cxn>
                <a:cxn ang="0">
                  <a:pos x="0" y="22"/>
                </a:cxn>
              </a:cxnLst>
              <a:rect l="0" t="0" r="r" b="b"/>
              <a:pathLst>
                <a:path w="181" h="330">
                  <a:moveTo>
                    <a:pt x="0" y="22"/>
                  </a:moveTo>
                  <a:lnTo>
                    <a:pt x="149" y="0"/>
                  </a:lnTo>
                  <a:lnTo>
                    <a:pt x="159" y="10"/>
                  </a:lnTo>
                  <a:lnTo>
                    <a:pt x="149" y="83"/>
                  </a:lnTo>
                  <a:lnTo>
                    <a:pt x="151" y="156"/>
                  </a:lnTo>
                  <a:lnTo>
                    <a:pt x="164" y="229"/>
                  </a:lnTo>
                  <a:lnTo>
                    <a:pt x="181" y="302"/>
                  </a:lnTo>
                  <a:lnTo>
                    <a:pt x="30" y="330"/>
                  </a:lnTo>
                  <a:lnTo>
                    <a:pt x="15" y="252"/>
                  </a:lnTo>
                  <a:lnTo>
                    <a:pt x="5" y="176"/>
                  </a:lnTo>
                  <a:lnTo>
                    <a:pt x="0" y="103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3899" y="2862"/>
              <a:ext cx="139" cy="297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0" y="86"/>
                </a:cxn>
                <a:cxn ang="0">
                  <a:pos x="0" y="154"/>
                </a:cxn>
                <a:cxn ang="0">
                  <a:pos x="10" y="222"/>
                </a:cxn>
                <a:cxn ang="0">
                  <a:pos x="33" y="297"/>
                </a:cxn>
                <a:cxn ang="0">
                  <a:pos x="139" y="285"/>
                </a:cxn>
                <a:cxn ang="0">
                  <a:pos x="126" y="212"/>
                </a:cxn>
                <a:cxn ang="0">
                  <a:pos x="118" y="141"/>
                </a:cxn>
                <a:cxn ang="0">
                  <a:pos x="116" y="73"/>
                </a:cxn>
                <a:cxn ang="0">
                  <a:pos x="121" y="0"/>
                </a:cxn>
                <a:cxn ang="0">
                  <a:pos x="2" y="20"/>
                </a:cxn>
              </a:cxnLst>
              <a:rect l="0" t="0" r="r" b="b"/>
              <a:pathLst>
                <a:path w="139" h="297">
                  <a:moveTo>
                    <a:pt x="2" y="20"/>
                  </a:moveTo>
                  <a:lnTo>
                    <a:pt x="0" y="86"/>
                  </a:lnTo>
                  <a:lnTo>
                    <a:pt x="0" y="154"/>
                  </a:lnTo>
                  <a:lnTo>
                    <a:pt x="10" y="222"/>
                  </a:lnTo>
                  <a:lnTo>
                    <a:pt x="33" y="297"/>
                  </a:lnTo>
                  <a:lnTo>
                    <a:pt x="139" y="285"/>
                  </a:lnTo>
                  <a:lnTo>
                    <a:pt x="126" y="212"/>
                  </a:lnTo>
                  <a:lnTo>
                    <a:pt x="118" y="141"/>
                  </a:lnTo>
                  <a:lnTo>
                    <a:pt x="116" y="73"/>
                  </a:lnTo>
                  <a:lnTo>
                    <a:pt x="121" y="0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3901" y="2898"/>
              <a:ext cx="111" cy="153"/>
            </a:xfrm>
            <a:custGeom>
              <a:avLst/>
              <a:gdLst/>
              <a:ahLst/>
              <a:cxnLst>
                <a:cxn ang="0">
                  <a:pos x="3" y="17"/>
                </a:cxn>
                <a:cxn ang="0">
                  <a:pos x="111" y="0"/>
                </a:cxn>
                <a:cxn ang="0">
                  <a:pos x="111" y="45"/>
                </a:cxn>
                <a:cxn ang="0">
                  <a:pos x="111" y="133"/>
                </a:cxn>
                <a:cxn ang="0">
                  <a:pos x="3" y="153"/>
                </a:cxn>
                <a:cxn ang="0">
                  <a:pos x="0" y="63"/>
                </a:cxn>
                <a:cxn ang="0">
                  <a:pos x="3" y="17"/>
                </a:cxn>
              </a:cxnLst>
              <a:rect l="0" t="0" r="r" b="b"/>
              <a:pathLst>
                <a:path w="111" h="153">
                  <a:moveTo>
                    <a:pt x="3" y="17"/>
                  </a:moveTo>
                  <a:lnTo>
                    <a:pt x="111" y="0"/>
                  </a:lnTo>
                  <a:lnTo>
                    <a:pt x="111" y="45"/>
                  </a:lnTo>
                  <a:lnTo>
                    <a:pt x="111" y="133"/>
                  </a:lnTo>
                  <a:lnTo>
                    <a:pt x="3" y="153"/>
                  </a:lnTo>
                  <a:lnTo>
                    <a:pt x="0" y="63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EAE0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917" y="3102"/>
              <a:ext cx="121" cy="42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13" y="0"/>
                </a:cxn>
                <a:cxn ang="0">
                  <a:pos x="121" y="25"/>
                </a:cxn>
                <a:cxn ang="0">
                  <a:pos x="12" y="42"/>
                </a:cxn>
                <a:cxn ang="0">
                  <a:pos x="0" y="20"/>
                </a:cxn>
              </a:cxnLst>
              <a:rect l="0" t="0" r="r" b="b"/>
              <a:pathLst>
                <a:path w="121" h="42">
                  <a:moveTo>
                    <a:pt x="0" y="20"/>
                  </a:moveTo>
                  <a:lnTo>
                    <a:pt x="113" y="0"/>
                  </a:lnTo>
                  <a:lnTo>
                    <a:pt x="121" y="25"/>
                  </a:lnTo>
                  <a:lnTo>
                    <a:pt x="12" y="4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" name="Slide Number Placeholder 7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Tim Huddleston\Local Settings\Temporary Internet Files\Content.IE5\WDYF01MV\MPj0409015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4021667" cy="43434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ffectLst>
            <a:outerShdw dist="50800" sx="1000" sy="1000" algn="ctr" rotWithShape="0">
              <a:schemeClr val="accent1"/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9465"/>
            <a:ext cx="8382000" cy="1143000"/>
          </a:xfrm>
        </p:spPr>
        <p:txBody>
          <a:bodyPr/>
          <a:lstStyle/>
          <a:p>
            <a:r>
              <a:rPr lang="en-US" dirty="0" smtClean="0"/>
              <a:t>The Perfect Solution for Corporate Travel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1676400"/>
            <a:ext cx="4419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Specializing in small groups (4–40 passengers)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Highly trained, professional staff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Experienced flight and ground crews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/>
              <a:t>On-board concierge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600200" y="1981200"/>
            <a:ext cx="23038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Executive retreats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Client getaways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Award travel</a:t>
            </a:r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Thrilling locales:</a:t>
            </a:r>
          </a:p>
          <a:p>
            <a:pPr lvl="1"/>
            <a:r>
              <a:rPr lang="en-US" dirty="0" smtClean="0"/>
              <a:t>Caribbean</a:t>
            </a:r>
          </a:p>
          <a:p>
            <a:pPr lvl="1"/>
            <a:r>
              <a:rPr lang="en-US" dirty="0" smtClean="0"/>
              <a:t>Sahara</a:t>
            </a:r>
          </a:p>
          <a:p>
            <a:pPr lvl="1"/>
            <a:r>
              <a:rPr lang="en-US" dirty="0" smtClean="0"/>
              <a:t>Great White North</a:t>
            </a:r>
          </a:p>
          <a:p>
            <a:pPr lvl="1"/>
            <a:r>
              <a:rPr lang="en-US" dirty="0" smtClean="0"/>
              <a:t>South Pacific</a:t>
            </a:r>
          </a:p>
          <a:p>
            <a:pPr lvl="1"/>
            <a:r>
              <a:rPr lang="en-US" dirty="0" smtClean="0"/>
              <a:t>African Savanna</a:t>
            </a:r>
          </a:p>
          <a:p>
            <a:pPr lvl="1"/>
            <a:r>
              <a:rPr lang="en-US" dirty="0" smtClean="0"/>
              <a:t>Rockies</a:t>
            </a:r>
          </a:p>
          <a:p>
            <a:pPr lvl="1"/>
            <a:r>
              <a:rPr lang="en-US" dirty="0" smtClean="0"/>
              <a:t>Amazon</a:t>
            </a:r>
          </a:p>
          <a:p>
            <a:pPr lvl="1"/>
            <a:r>
              <a:rPr lang="en-US" dirty="0" smtClean="0"/>
              <a:t>Europe</a:t>
            </a:r>
          </a:p>
          <a:p>
            <a:pPr lvl="1"/>
            <a:r>
              <a:rPr lang="en-US" dirty="0" smtClean="0"/>
              <a:t>Baltic</a:t>
            </a:r>
          </a:p>
          <a:p>
            <a:pPr lvl="1"/>
            <a:r>
              <a:rPr lang="en-US" dirty="0" smtClean="0"/>
              <a:t>Mediterranean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Destinations</a:t>
            </a:r>
            <a:endParaRPr lang="en-US"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Exciting activities: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Golfing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Tennis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Skiing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Hiking/climbing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Deep sea fishing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Sailing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Safaris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Snorkeling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Scuba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400" kern="0" dirty="0" smtClean="0">
                <a:solidFill>
                  <a:sysClr val="windowText" lastClr="000000"/>
                </a:solidFill>
              </a:rPr>
              <a:t>Sightseeing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Record Is Second to None!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533400" y="1524000"/>
          <a:ext cx="4038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94492558"/>
              </p:ext>
            </p:extLst>
          </p:nvPr>
        </p:nvGraphicFramePr>
        <p:xfrm>
          <a:off x="4572000" y="1524000"/>
          <a:ext cx="335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606080"/>
        </p:xfrm>
        <a:graphic>
          <a:graphicData uri="http://schemas.openxmlformats.org/drawingml/2006/table">
            <a:tbl>
              <a:tblPr firstRow="1" bandRow="1"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Package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Passengers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Plane</a:t>
                      </a:r>
                      <a:endParaRPr lang="en-US" b="1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Transfers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Concierge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Activities</a:t>
                      </a:r>
                      <a:endParaRPr lang="en-US" b="1" dirty="0"/>
                    </a:p>
                  </a:txBody>
                  <a:tcPr marT="18288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4-40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290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Outbound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4-32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441-XW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Luxury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</a:t>
                      </a:r>
                      <a:r>
                        <a:rPr lang="en-US" baseline="0" dirty="0" smtClean="0"/>
                        <a:t> 808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Premium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Bosh 110oA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376">
                <a:tc>
                  <a:txBody>
                    <a:bodyPr/>
                    <a:lstStyle/>
                    <a:p>
                      <a:r>
                        <a:rPr lang="en-US" dirty="0" smtClean="0"/>
                        <a:t>Pinnacle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4-8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Spree 991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Travel Packages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3600" dirty="0" smtClean="0"/>
              <a:t>	</a:t>
            </a:r>
          </a:p>
          <a:p>
            <a:pPr algn="l">
              <a:buNone/>
            </a:pPr>
            <a:endParaRPr lang="en-US" sz="3600" dirty="0" smtClean="0"/>
          </a:p>
          <a:p>
            <a:pPr algn="l">
              <a:buNone/>
            </a:pPr>
            <a:r>
              <a:rPr lang="en-US" sz="3600" dirty="0" smtClean="0"/>
              <a:t>	</a:t>
            </a:r>
            <a:r>
              <a:rPr lang="en-US" sz="36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fail to depart or arrive on time, we will pay for your accommodations.</a:t>
            </a:r>
            <a:endParaRPr lang="en-US" sz="3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Blue Yonder Airlines Guarantee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Blue Yonder Airlines</a:t>
            </a:r>
          </a:p>
          <a:p>
            <a:pPr>
              <a:buNone/>
            </a:pPr>
            <a:r>
              <a:rPr lang="en-US" dirty="0" smtClean="0"/>
              <a:t>12 Ferris St.</a:t>
            </a:r>
          </a:p>
          <a:p>
            <a:pPr>
              <a:buNone/>
            </a:pPr>
            <a:r>
              <a:rPr lang="en-US" dirty="0" smtClean="0"/>
              <a:t>Diehard, TN 34567</a:t>
            </a:r>
          </a:p>
          <a:p>
            <a:pPr>
              <a:buNone/>
            </a:pPr>
            <a:r>
              <a:rPr lang="en-US" dirty="0" smtClean="0"/>
              <a:t>(707) 555-AWAY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dirty="0" smtClean="0"/>
              <a:t> www.blueyonder.com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Email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sales@blueyonder.com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266</Words>
  <Application>Microsoft Office PowerPoint</Application>
  <PresentationFormat>On-screen Show (4:3)</PresentationFormat>
  <Paragraphs>105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MS PGothic</vt:lpstr>
      <vt:lpstr>Wingdings</vt:lpstr>
      <vt:lpstr>Custom Theme</vt:lpstr>
      <vt:lpstr>Blue Yonder Airlines</vt:lpstr>
      <vt:lpstr>About Blue Yonder Airlines</vt:lpstr>
      <vt:lpstr>The Perfect Solution for Corporate Travel</vt:lpstr>
      <vt:lpstr>Worldwide Destinations</vt:lpstr>
      <vt:lpstr>Our Record Is Second to None!</vt:lpstr>
      <vt:lpstr>Basic Travel Packages</vt:lpstr>
      <vt:lpstr>The Blue Yonder Airlines Guarantee</vt:lpstr>
      <vt:lpstr>Contact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User</dc:creator>
  <cp:lastModifiedBy>Mary Lemons</cp:lastModifiedBy>
  <cp:revision>65</cp:revision>
  <dcterms:created xsi:type="dcterms:W3CDTF">2005-11-17T21:23:56Z</dcterms:created>
  <dcterms:modified xsi:type="dcterms:W3CDTF">2016-01-07T19:43:10Z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TC100738461033</vt:lpwstr>
  </property>
</Properties>
</file>